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3" r:id="rId19"/>
    <p:sldId id="274" r:id="rId20"/>
    <p:sldId id="275" r:id="rId21"/>
    <p:sldId id="277" r:id="rId22"/>
    <p:sldId id="279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9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01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37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04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020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6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075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84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697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185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9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1D528-6E2D-4208-A631-009019C1E15E}" type="datetimeFigureOut">
              <a:rPr lang="ru-RU" smtClean="0"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C5ACF-CE01-4336-8A6E-4EC04E07A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83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овая папка (2)\DME6m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2758" y="-590215"/>
            <a:ext cx="9325278" cy="7460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Автор презентации:</a:t>
            </a:r>
            <a:br>
              <a:rPr lang="ru-RU" i="1" dirty="0" smtClean="0"/>
            </a:br>
            <a:r>
              <a:rPr lang="ru-RU" i="1" dirty="0" smtClean="0"/>
              <a:t>учитель английского языка </a:t>
            </a:r>
            <a:br>
              <a:rPr lang="ru-RU" i="1" dirty="0" smtClean="0"/>
            </a:br>
            <a:r>
              <a:rPr lang="ru-RU" i="1" dirty="0" err="1" smtClean="0"/>
              <a:t>Угрин</a:t>
            </a:r>
            <a:r>
              <a:rPr lang="ru-RU" i="1" dirty="0" smtClean="0"/>
              <a:t> А.А.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5242" y="5805264"/>
            <a:ext cx="6400800" cy="888504"/>
          </a:xfrm>
        </p:spPr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2017 г.</a:t>
            </a:r>
            <a:endParaRPr lang="ru-RU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775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Новая папка (2)\45826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685" y="0"/>
            <a:ext cx="9205370" cy="6858000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229200"/>
            <a:ext cx="8229600" cy="67667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America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71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Новая папка (2)\thanksgiving-day-erntedankfe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980728"/>
            <a:ext cx="3937620" cy="1180728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Harvest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74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Новая папка (2)\AD_1564ab1a29d635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4286" y="0"/>
            <a:ext cx="102325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  <a:solidFill>
            <a:schemeClr val="accent5">
              <a:lumMod val="75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5300" b="1" dirty="0" smtClean="0">
                <a:latin typeface="Times New Roman" pitchFamily="18" charset="0"/>
                <a:cs typeface="Times New Roman" pitchFamily="18" charset="0"/>
              </a:rPr>
              <a:t>Thanksgiving food</a:t>
            </a:r>
            <a:br>
              <a:rPr lang="en-US" sz="53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5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708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D:\Новая папка (2)\thanksgiving_wallpapers_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653" y="3448"/>
            <a:ext cx="5364347" cy="335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2828" y="276324"/>
            <a:ext cx="1807291" cy="753765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corn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D:\Новая папка (2)\73e68dbd0c3959975517e00273bf1ff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182" y="3448"/>
            <a:ext cx="4499992" cy="3374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D:\Новая папка (2)\pic1IrnJ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8327" y="3346418"/>
            <a:ext cx="5230481" cy="351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D:\Новая папка (2)\Bezymyannyj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573" y="3346418"/>
            <a:ext cx="4554383" cy="351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37221" y="260648"/>
            <a:ext cx="3025550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turkey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254" y="5877272"/>
            <a:ext cx="405070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pumpkin pie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3378442"/>
            <a:ext cx="433466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cranberry jam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43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Новая папка (2)\1479283923_usa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0086" y="0"/>
            <a:ext cx="103041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5184576" cy="92211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Family dinner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5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Новая папка (2)\Thanksgiving-Day-backgrounds-vector.jp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999" y="-171400"/>
            <a:ext cx="9171409" cy="740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13" y="3068960"/>
            <a:ext cx="8856984" cy="24482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7200" b="1" dirty="0" smtClean="0">
                <a:latin typeface="English157 BT" pitchFamily="66" charset="0"/>
                <a:cs typeface="Times New Roman" pitchFamily="18" charset="0"/>
              </a:rPr>
              <a:t>The History of Thanksgiving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0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Новая папка (2)\ferris-the-first-thanksgiving-1600x1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0585" y="0"/>
            <a:ext cx="107051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188640"/>
            <a:ext cx="1008112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first Thanksgiving happened in 1621, at Plymouth Colony, in Massachusetts.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45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Новая папка (2)\mendez-ms-pilgrims-8th-grade-10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Pilgrims were giving thanks to God for helping them survive their first brutal winter.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2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D:\Новая папка (2)\thanksgiving-decorations-wallpapers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90770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Foods, eaten at the first thanksgiving, have become traditional. The traditional thanksgiving meal consists of roast turkey stuffed with herb-</a:t>
            </a:r>
            <a:r>
              <a:rPr lang="en-US" sz="2700" b="1" dirty="0" err="1" smtClean="0">
                <a:latin typeface="Times New Roman" pitchFamily="18" charset="0"/>
                <a:cs typeface="Times New Roman" pitchFamily="18" charset="0"/>
              </a:rPr>
              <a:t>flavoured</a:t>
            </a:r>
            <a:r>
              <a:rPr lang="en-US" sz="2700" b="1" dirty="0" smtClean="0">
                <a:latin typeface="Times New Roman" pitchFamily="18" charset="0"/>
                <a:cs typeface="Times New Roman" pitchFamily="18" charset="0"/>
              </a:rPr>
              <a:t> bread, cranberry jam, mashed potatoes, pumpkin pie.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95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Новая папка (2)\iStock_000024223765_Large-1-1024x6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7953"/>
            <a:ext cx="9162851" cy="609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484784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sz="3600" dirty="0" smtClean="0"/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It is a time to remember all the good things in life and to be thankful. Turkey is a traditional Thanksgiving Day Food.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2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Новая папка (2)\104006-Happy-Thanksgiving-Day-2015-Quotes-Messages-Wishes-Picture-...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58590" y="0"/>
            <a:ext cx="110462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06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D:\Новая папка (2)\Parad-Mejsi-na-Den-blagodareniya-v-Nyu-Jorke_glav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699" y="1686"/>
            <a:ext cx="6169088" cy="3456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D:\Новая папка (2)\1_1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0825" y="1686"/>
            <a:ext cx="4553175" cy="299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D:\Новая папка (2)\Thanksgiving-Day-Parad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71944"/>
            <a:ext cx="5292080" cy="389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D:\Новая папка (2)\thanksgivi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399" y="2971944"/>
            <a:ext cx="4651601" cy="3896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6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D:\Новая папка (2)\Thanksgiving-Day-backgrounds-vector.jp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87"/>
            <a:ext cx="9144000" cy="755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3285">
            <a:off x="1913020" y="1077874"/>
            <a:ext cx="603567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Новая папка (2)\6500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243408"/>
            <a:ext cx="532859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D:\Новая папка (2)\0_11a476_e1c29b37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8087" y="3144444"/>
            <a:ext cx="5831530" cy="3805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9" name="Picture 3" descr="D:\Новая папка (2)\Happy-Thanksgiving-20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223" y="0"/>
            <a:ext cx="4248777" cy="31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D:\Новая папка (2)\TG-poem.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825" y="3144444"/>
            <a:ext cx="4946048" cy="3690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75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D:\Новая папка (2)\thanksgiving_card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7818"/>
            <a:ext cx="9144000" cy="727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66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Новая папка (2)\21693897-thanksgiving-coll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7" y="332656"/>
            <a:ext cx="9155363" cy="61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6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овая папка (2)\free-thanksgiving-clipart-border-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5" y="-4131840"/>
            <a:ext cx="9144000" cy="11465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05" y="764704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6000" b="1" dirty="0" smtClean="0">
                <a:latin typeface="English157 BT" pitchFamily="66" charset="0"/>
              </a:rPr>
              <a:t>Thanksgiving,</a:t>
            </a:r>
          </a:p>
          <a:p>
            <a:pPr marL="0" indent="0" algn="ctr">
              <a:buNone/>
            </a:pPr>
            <a:r>
              <a:rPr lang="en-US" sz="6000" b="1" dirty="0" smtClean="0">
                <a:latin typeface="English157 BT" pitchFamily="66" charset="0"/>
              </a:rPr>
              <a:t>the 4th Thursday</a:t>
            </a:r>
            <a:endParaRPr lang="ru-RU" sz="6000" b="1" dirty="0" smtClean="0">
              <a:latin typeface="English157 BT" pitchFamily="66" charset="0"/>
            </a:endParaRPr>
          </a:p>
          <a:p>
            <a:pPr marL="0" indent="0" algn="ctr">
              <a:buNone/>
            </a:pPr>
            <a:r>
              <a:rPr lang="ru-RU" sz="6000" b="1" dirty="0" smtClean="0"/>
              <a:t> </a:t>
            </a:r>
            <a:r>
              <a:rPr lang="en-US" sz="6000" b="1" dirty="0" smtClean="0">
                <a:latin typeface="English157 BT" pitchFamily="66" charset="0"/>
              </a:rPr>
              <a:t>of November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6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овая папка (2)\historic-mayflower-ii-at-mystic-seaport-for-historic-renovations-BZVgMY-clipar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9296" y="-185339"/>
            <a:ext cx="9223296" cy="728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33265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smtClean="0">
                <a:latin typeface="English157 BT" pitchFamily="66" charset="0"/>
              </a:rPr>
              <a:t>The year 1620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4726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овая папка (2)\ff9b7b7b515f46ae69545a7c914b399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840036"/>
            <a:ext cx="9267465" cy="7674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931" y="620688"/>
            <a:ext cx="8229600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Pilgrims is a traveler who is on a journey to a holy place.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414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Новая папка (2)\last_thumb14413934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0" y="-10294"/>
            <a:ext cx="9299509" cy="6974632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661248"/>
            <a:ext cx="8229600" cy="74868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 Mayflower is the name of the ship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1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Новая папка (2)\native-american-famil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7314" y="0"/>
            <a:ext cx="111786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5445224"/>
            <a:ext cx="10081119" cy="67667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Native Americans - Indians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97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Новая папка (2)\london-britain-tourist-collage-379953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576" y="-1145828"/>
            <a:ext cx="9265096" cy="822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478908"/>
            <a:ext cx="5688632" cy="107099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England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90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71</Words>
  <Application>Microsoft Office PowerPoint</Application>
  <PresentationFormat>Экран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Автор презентации: учитель английского языка  Угрин А.А.</vt:lpstr>
      <vt:lpstr>Презентация PowerPoint</vt:lpstr>
      <vt:lpstr>Презентация PowerPoint</vt:lpstr>
      <vt:lpstr> </vt:lpstr>
      <vt:lpstr>Презентация PowerPoint</vt:lpstr>
      <vt:lpstr> Pilgrims is a traveler who is on a journey to a holy place. </vt:lpstr>
      <vt:lpstr>Презентация PowerPoint</vt:lpstr>
      <vt:lpstr>Презентация PowerPoint</vt:lpstr>
      <vt:lpstr>England</vt:lpstr>
      <vt:lpstr>Презентация PowerPoint</vt:lpstr>
      <vt:lpstr>Презентация PowerPoint</vt:lpstr>
      <vt:lpstr> Thanksgiving food </vt:lpstr>
      <vt:lpstr>Презентация PowerPoint</vt:lpstr>
      <vt:lpstr>Family dinner</vt:lpstr>
      <vt:lpstr>Презентация PowerPoint</vt:lpstr>
      <vt:lpstr> The first Thanksgiving happened in 1621, at Plymouth Colony, in Massachusetts.  </vt:lpstr>
      <vt:lpstr> The Pilgrims were giving thanks to God for helping them survive their first brutal winter.  </vt:lpstr>
      <vt:lpstr> Foods, eaten at the first thanksgiving, have become traditional. The traditional thanksgiving meal consists of roast turkey stuffed with herb-flavoured bread, cranberry jam, mashed potatoes, pumpkin pie.  </vt:lpstr>
      <vt:lpstr> It is a time to remember all the good things in life and to be thankful. Turkey is a traditional Thanksgiving Day Food.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 презентации: учитель английского языка  Угрин А.А.</dc:title>
  <dc:creator>elfuego</dc:creator>
  <cp:lastModifiedBy>elfuego</cp:lastModifiedBy>
  <cp:revision>19</cp:revision>
  <dcterms:created xsi:type="dcterms:W3CDTF">2017-10-28T16:25:14Z</dcterms:created>
  <dcterms:modified xsi:type="dcterms:W3CDTF">2017-12-16T05:21:12Z</dcterms:modified>
</cp:coreProperties>
</file>