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476" autoAdjust="0"/>
  </p:normalViewPr>
  <p:slideViewPr>
    <p:cSldViewPr>
      <p:cViewPr varScale="1">
        <p:scale>
          <a:sx n="46" d="100"/>
          <a:sy n="46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928E4CF-4390-48EE-8A16-9349E1D545EB}" type="datetimeFigureOut">
              <a:rPr lang="ru-RU" smtClean="0"/>
              <a:pPr/>
              <a:t>17.02.2013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C6731CA-C9B7-49C6-8FA4-2014194E1E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714379"/>
          </a:xfrm>
          <a:ln>
            <a:noFill/>
          </a:ln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accent4">
                    <a:lumMod val="75000"/>
                  </a:schemeClr>
                </a:solidFill>
              </a:rPr>
              <a:t>Урок окружающего мира</a:t>
            </a:r>
            <a:endParaRPr lang="ru-RU" sz="2400" b="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285861"/>
            <a:ext cx="7772400" cy="571503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«ТЫ и ТВОИ ДРУЗЬЯ»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Documents and Settings\Admin\Мои документы\DCIM\100OLYMP\P90105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800105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ПОДПИСЬ</a:t>
            </a:r>
          </a:p>
          <a:p>
            <a:pPr algn="ctr">
              <a:buNone/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ПОЗДРАВЛЕНИЕ</a:t>
            </a:r>
          </a:p>
          <a:p>
            <a:pPr algn="ctr">
              <a:buNone/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ОБРАЩЕНИЕ</a:t>
            </a:r>
          </a:p>
          <a:p>
            <a:pPr algn="ctr">
              <a:buNone/>
            </a:pPr>
            <a:endParaRPr lang="ru-RU" sz="2800" b="1" dirty="0" smtClean="0">
              <a:solidFill>
                <a:srgbClr val="0070C0"/>
              </a:solidFill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0070C0"/>
                </a:solidFill>
              </a:rPr>
              <a:t>ПОЖЕЛАНИЕ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СОСТАВИТЬ ПОЗДРАВЛЕНИЕ?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ПОДАРКИ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im8-tub-ru.yandex.net/i?id=514345600-60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214422"/>
            <a:ext cx="492922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Подождите, пока все сядут за стол и будут готовы приступить к еде.</a:t>
            </a:r>
          </a:p>
          <a:p>
            <a:r>
              <a:rPr lang="ru-RU" dirty="0" smtClean="0"/>
              <a:t>Не говорите с пищей во рту. </a:t>
            </a:r>
          </a:p>
          <a:p>
            <a:r>
              <a:rPr lang="ru-RU" dirty="0" smtClean="0"/>
              <a:t>Кроме того, не жевать с открытым ртом.</a:t>
            </a:r>
          </a:p>
          <a:p>
            <a:r>
              <a:rPr lang="ru-RU" dirty="0" smtClean="0"/>
              <a:t> Каждый ребенок должен оставаться за столом, пока все гости не закончили есть. </a:t>
            </a:r>
          </a:p>
          <a:p>
            <a:r>
              <a:rPr lang="ru-RU" dirty="0" smtClean="0"/>
              <a:t>Говорить "спасибо" тому, кто приготовил пищу.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ПРАВИЛА ПОВЕДЕНИЯ ГОСТЕЙ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ЗА СТОЛОМ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СПАСИБО ЗА УРОК!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://newsoftek.at.ua/c/sonce/solnyshko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142984"/>
            <a:ext cx="778674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http://afisha.yuga.ru/media/muha-cokotuh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stihi.ru/pics/2012/01/04/935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4296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Именины - день рождения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rusculture.ru/images/articles/imgBqq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357298"/>
            <a:ext cx="700092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КАК НАДО ПРИГЛАШАТЬ В ГОСТИ?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ПОДАРОК. КАК ЕГО ВЫБРАТЬ?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&amp;Kcy;&amp;acy;&amp;rcy;&amp;tcy;&amp;icy;&amp;ncy;&amp;kcy;&amp;i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571612"/>
            <a:ext cx="364333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363147067-13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357298"/>
            <a:ext cx="176085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8-tub-ru.yandex.net/i?id=37809050-41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357695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7-tub-ru.yandex.net/i?id=303571743-09-72&amp;n=1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000504"/>
            <a:ext cx="26432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2-tub-ru.yandex.net/i?id=212740837-51-72&amp;n=1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1500174"/>
            <a:ext cx="214314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im4-tub-ru.yandex.net/i?id=7473801-50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im8-tub-ru.yandex.net/i?id=93362648-2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2-tub-ru.yandex.net/i?id=155129300-33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28680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99</TotalTime>
  <Words>92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Урок окружающего мира</vt:lpstr>
      <vt:lpstr>Слайд 2</vt:lpstr>
      <vt:lpstr>Слайд 3</vt:lpstr>
      <vt:lpstr>Именины - день рождения</vt:lpstr>
      <vt:lpstr>КАК НАДО ПРИГЛАШАТЬ В ГОСТИ?</vt:lpstr>
      <vt:lpstr>ПОДАРОК. КАК ЕГО ВЫБРАТЬ?</vt:lpstr>
      <vt:lpstr>Слайд 7</vt:lpstr>
      <vt:lpstr>Слайд 8</vt:lpstr>
      <vt:lpstr>Слайд 9</vt:lpstr>
      <vt:lpstr>КАК СОСТАВИТЬ ПОЗДРАВЛЕНИЕ?</vt:lpstr>
      <vt:lpstr>ПОДАРКИ</vt:lpstr>
      <vt:lpstr>ПРАВИЛА ПОВЕДЕНИЯ ГОСТЕЙ  ЗА СТОЛОМ</vt:lpstr>
      <vt:lpstr> СПАСИБО ЗА УРОК!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</dc:title>
  <dc:creator>Admin</dc:creator>
  <cp:lastModifiedBy>Admin</cp:lastModifiedBy>
  <cp:revision>13</cp:revision>
  <dcterms:created xsi:type="dcterms:W3CDTF">2013-02-17T11:49:36Z</dcterms:created>
  <dcterms:modified xsi:type="dcterms:W3CDTF">2013-02-17T13:29:28Z</dcterms:modified>
</cp:coreProperties>
</file>