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882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81B90-21B6-4AB8-8697-EC22AB347743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023D5-D339-40A2-9CE4-714C56C53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855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81B90-21B6-4AB8-8697-EC22AB347743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023D5-D339-40A2-9CE4-714C56C53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8631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81B90-21B6-4AB8-8697-EC22AB347743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023D5-D339-40A2-9CE4-714C56C53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801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81B90-21B6-4AB8-8697-EC22AB347743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023D5-D339-40A2-9CE4-714C56C53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4530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81B90-21B6-4AB8-8697-EC22AB347743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023D5-D339-40A2-9CE4-714C56C53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2966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81B90-21B6-4AB8-8697-EC22AB347743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023D5-D339-40A2-9CE4-714C56C53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8064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81B90-21B6-4AB8-8697-EC22AB347743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023D5-D339-40A2-9CE4-714C56C53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2514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81B90-21B6-4AB8-8697-EC22AB347743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023D5-D339-40A2-9CE4-714C56C53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3336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81B90-21B6-4AB8-8697-EC22AB347743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023D5-D339-40A2-9CE4-714C56C53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1376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81B90-21B6-4AB8-8697-EC22AB347743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023D5-D339-40A2-9CE4-714C56C53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9825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81B90-21B6-4AB8-8697-EC22AB347743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023D5-D339-40A2-9CE4-714C56C53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7185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E81B90-21B6-4AB8-8697-EC22AB347743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6023D5-D339-40A2-9CE4-714C56C53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420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8640"/>
            <a:ext cx="3096344" cy="189695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Успехи в освоении космического пространства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3861048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Шапошникова Варя </a:t>
            </a:r>
            <a:endParaRPr lang="ru-RU" dirty="0" smtClean="0"/>
          </a:p>
          <a:p>
            <a:r>
              <a:rPr lang="ru-RU" dirty="0" smtClean="0"/>
              <a:t>(</a:t>
            </a:r>
            <a:r>
              <a:rPr lang="ru-RU" dirty="0" smtClean="0"/>
              <a:t>10 «А</a:t>
            </a:r>
            <a:r>
              <a:rPr lang="ru-RU" dirty="0" smtClean="0"/>
              <a:t>»)</a:t>
            </a:r>
          </a:p>
          <a:p>
            <a:r>
              <a:rPr lang="ru-RU" dirty="0" smtClean="0"/>
              <a:t>МБОУ СОШ № 10</a:t>
            </a:r>
          </a:p>
          <a:p>
            <a:r>
              <a:rPr lang="ru-RU" dirty="0"/>
              <a:t>г</a:t>
            </a:r>
            <a:r>
              <a:rPr lang="ru-RU" smtClean="0"/>
              <a:t>. </a:t>
            </a:r>
            <a:r>
              <a:rPr lang="ru-RU" dirty="0" smtClean="0"/>
              <a:t>Апатиты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88350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700808"/>
            <a:ext cx="6480720" cy="47896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К полету готов!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83936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Н. </a:t>
            </a:r>
            <a:r>
              <a:rPr lang="ru-RU" dirty="0" err="1" smtClean="0"/>
              <a:t>Армстронг</a:t>
            </a:r>
            <a:r>
              <a:rPr lang="ru-RU" dirty="0" smtClean="0"/>
              <a:t> и Э. </a:t>
            </a:r>
            <a:r>
              <a:rPr lang="ru-RU" dirty="0" err="1" smtClean="0"/>
              <a:t>Олдрин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56226" y="1484784"/>
            <a:ext cx="8280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Большой вклад в исследование космического пространства внесли также американские ученые, инженеры и астронавты. Два американских астронавта из экипажа космического корабля «Аполлон-11» – </a:t>
            </a:r>
            <a:r>
              <a:rPr lang="ru-RU" sz="2000" b="1" dirty="0" smtClean="0"/>
              <a:t>Н. </a:t>
            </a:r>
            <a:r>
              <a:rPr lang="ru-RU" sz="2000" b="1" dirty="0" err="1" smtClean="0"/>
              <a:t>Армстронг</a:t>
            </a:r>
            <a:r>
              <a:rPr lang="ru-RU" sz="2000" dirty="0" smtClean="0"/>
              <a:t> и </a:t>
            </a:r>
            <a:r>
              <a:rPr lang="ru-RU" sz="2000" b="1" dirty="0" smtClean="0"/>
              <a:t>Э. </a:t>
            </a:r>
            <a:r>
              <a:rPr lang="ru-RU" sz="2000" b="1" dirty="0" err="1" smtClean="0"/>
              <a:t>Олдрин</a:t>
            </a:r>
            <a:r>
              <a:rPr lang="ru-RU" sz="2000" b="1" dirty="0" smtClean="0"/>
              <a:t> </a:t>
            </a:r>
            <a:r>
              <a:rPr lang="ru-RU" sz="2000" dirty="0" smtClean="0"/>
              <a:t>– 20 июля 1969 года впервые совершили посадку на Луну. Это были первые шаги, сделанные человеком на космическом теле </a:t>
            </a:r>
            <a:r>
              <a:rPr lang="ru-RU" sz="2000" dirty="0" err="1" smtClean="0"/>
              <a:t>Солничной</a:t>
            </a:r>
            <a:r>
              <a:rPr lang="ru-RU" sz="2000" dirty="0" smtClean="0"/>
              <a:t> системы.</a:t>
            </a:r>
            <a:endParaRPr lang="ru-RU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554855"/>
            <a:ext cx="2088232" cy="29365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3550919"/>
            <a:ext cx="2936579" cy="29365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6809" y="4016847"/>
            <a:ext cx="2686051" cy="1538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6981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Подготовка к полету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1" y="1754034"/>
            <a:ext cx="6561701" cy="47770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7928757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На Луне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684562"/>
            <a:ext cx="5643442" cy="48999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550995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252407" y="2948393"/>
            <a:ext cx="2446826" cy="48482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Новые возможности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1556792"/>
            <a:ext cx="82809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С выходом человека в космос не только открылись шансы исследования других планет, но и представились поистине фантастические возможности изучения природных явлений и ресурсов Земли, о которых можно было только мечтать. Возникло космическое природоведение. Раньше общая карта Земли составлялась по крупицам, как мозаичное панно. Теперь снимки с орбиты, охватывающие миллионы квадратных километров, позволяют выбирать для исследования наиболее интересные участки земной поверхности, экономя тем самым силы и средства.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6074971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20888"/>
            <a:ext cx="8229600" cy="1143000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47414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Неизведанные пространства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492896"/>
            <a:ext cx="8208912" cy="424847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7544" y="1556792"/>
            <a:ext cx="820891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Людей всегда интересовало, что находится за пределами Земли, какие бывают мировые пространства и возможно ли существование человека в новой для него среде. Однако только с конца </a:t>
            </a:r>
            <a:r>
              <a:rPr lang="en-US" sz="2000" dirty="0" smtClean="0"/>
              <a:t>XIX </a:t>
            </a:r>
            <a:r>
              <a:rPr lang="ru-RU" sz="2000" dirty="0" smtClean="0"/>
              <a:t>века началось бурное исследование такой неизведанной для нас сферы как КОСМОС. Из всех людей, которые принимали участие в данном процессе, наиболее известными считаются К. Циолковский, С. Королёв, Ю. Гагарин, а также Н. </a:t>
            </a:r>
            <a:r>
              <a:rPr lang="ru-RU" sz="2000" dirty="0" err="1" smtClean="0"/>
              <a:t>Армстронг</a:t>
            </a:r>
            <a:r>
              <a:rPr lang="ru-RU" sz="2000" dirty="0" smtClean="0"/>
              <a:t> и Э. </a:t>
            </a:r>
            <a:r>
              <a:rPr lang="ru-RU" sz="2000" dirty="0" err="1" smtClean="0"/>
              <a:t>Олдрин</a:t>
            </a:r>
            <a:r>
              <a:rPr lang="ru-RU" sz="2000" dirty="0" smtClean="0"/>
              <a:t>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1391655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К. Э. Циолковский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41" y="1696224"/>
            <a:ext cx="3128167" cy="37444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3779912" y="1696224"/>
            <a:ext cx="49685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Константин Эдуардович Циолковский </a:t>
            </a:r>
            <a:r>
              <a:rPr lang="ru-RU" sz="2000" dirty="0" smtClean="0"/>
              <a:t>(1857-1935) – выдающийся русский ученый и изобретатель в области </a:t>
            </a:r>
            <a:r>
              <a:rPr lang="ru-RU" sz="2000" dirty="0" err="1" smtClean="0"/>
              <a:t>аэро</a:t>
            </a:r>
            <a:r>
              <a:rPr lang="ru-RU" sz="2000" dirty="0" smtClean="0"/>
              <a:t>- и </a:t>
            </a:r>
            <a:r>
              <a:rPr lang="ru-RU" sz="2000" dirty="0" err="1" smtClean="0"/>
              <a:t>ракетодинамики</a:t>
            </a:r>
            <a:r>
              <a:rPr lang="ru-RU" sz="2000" dirty="0" smtClean="0"/>
              <a:t>, основоположник теоретической космонавтики и других, не менее интересных идей.</a:t>
            </a:r>
            <a:endParaRPr lang="ru-RU" sz="20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3742144"/>
            <a:ext cx="1872208" cy="27860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3742144"/>
            <a:ext cx="2601520" cy="27860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471641" y="5805264"/>
            <a:ext cx="3128167" cy="0"/>
          </a:xfrm>
          <a:prstGeom prst="line">
            <a:avLst/>
          </a:prstGeom>
          <a:ln w="762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471640" y="6021288"/>
            <a:ext cx="3128167" cy="0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471641" y="6237312"/>
            <a:ext cx="3128167" cy="0"/>
          </a:xfrm>
          <a:prstGeom prst="line">
            <a:avLst/>
          </a:prstGeom>
          <a:ln w="762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71641" y="6453336"/>
            <a:ext cx="3128167" cy="0"/>
          </a:xfrm>
          <a:prstGeom prst="line">
            <a:avLst/>
          </a:prstGeom>
          <a:ln w="762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66510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3600" dirty="0" smtClean="0"/>
              <a:t>«Исследование мировых пространств реактивными приборами»</a:t>
            </a: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1700808"/>
            <a:ext cx="410445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Основы теории реактивного двигателя и научное доказательство возможности полетов в межпланетном пространстве были впервые разработаны и высказаны именно Циолковским в его работе «Исследование мировых пространств реактивными приборами», которая была опубликована в 1903 году. Это был серьезный шаг в развитии человечества, ведь перед людьми открывалась новая возможность познать нечто неизведанное.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7416" y="2996952"/>
            <a:ext cx="1968394" cy="32559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2996951"/>
            <a:ext cx="1872208" cy="32559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12" name="Прямая соединительная линия 11"/>
          <p:cNvCxnSpPr/>
          <p:nvPr/>
        </p:nvCxnSpPr>
        <p:spPr>
          <a:xfrm>
            <a:off x="5098541" y="1988840"/>
            <a:ext cx="3128167" cy="0"/>
          </a:xfrm>
          <a:prstGeom prst="line">
            <a:avLst/>
          </a:prstGeom>
          <a:ln w="762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098541" y="2204864"/>
            <a:ext cx="3128167" cy="0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098541" y="2420888"/>
            <a:ext cx="3128167" cy="0"/>
          </a:xfrm>
          <a:prstGeom prst="line">
            <a:avLst/>
          </a:prstGeom>
          <a:ln w="762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5098541" y="2636912"/>
            <a:ext cx="3128167" cy="0"/>
          </a:xfrm>
          <a:prstGeom prst="line">
            <a:avLst/>
          </a:prstGeom>
          <a:ln w="762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38795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0652" y="2614935"/>
            <a:ext cx="4683347" cy="309634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Многоступенчатые ракеты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1772816"/>
            <a:ext cx="338437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Циолковскому также принадлежит идея применения многоступенчатых ракет. Отдельные ступени, из которых составлена ракета, снабжаются собственными двигателями и запасом топлива. По мере сгорания топлива каждая ступень отделяется. Так был придуман способ наиболее удобного использования источников движения в космическом пространстве.</a:t>
            </a:r>
            <a:endParaRPr lang="ru-RU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1916832"/>
            <a:ext cx="2047875" cy="45243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6" name="Прямая соединительная линия 5"/>
          <p:cNvCxnSpPr/>
          <p:nvPr/>
        </p:nvCxnSpPr>
        <p:spPr>
          <a:xfrm rot="5400000">
            <a:off x="5098541" y="4179019"/>
            <a:ext cx="3128167" cy="0"/>
          </a:xfrm>
          <a:prstGeom prst="line">
            <a:avLst/>
          </a:prstGeom>
          <a:ln w="762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5354523" y="4179020"/>
            <a:ext cx="3128167" cy="0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5600204" y="4179021"/>
            <a:ext cx="3128167" cy="0"/>
          </a:xfrm>
          <a:prstGeom prst="line">
            <a:avLst/>
          </a:prstGeom>
          <a:ln w="762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5816228" y="4179020"/>
            <a:ext cx="3128167" cy="0"/>
          </a:xfrm>
          <a:prstGeom prst="line">
            <a:avLst/>
          </a:prstGeom>
          <a:ln w="762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86895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Орбитальные космические станции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63325" y="1772816"/>
            <a:ext cx="36004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Идея Циолковского о сооружении большой станции-спутника на орбите вокруг Земли, с которой будут стартовать ракеты к другим планетам Солнечной системы, еще не осуществлена, однако. Нет сомнений в том, что рано или поздно такая станция будет создана.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5" y="1772816"/>
            <a:ext cx="4320481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4" y="4365105"/>
            <a:ext cx="4320481" cy="21738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587124" y="5157192"/>
            <a:ext cx="3128167" cy="0"/>
          </a:xfrm>
          <a:prstGeom prst="line">
            <a:avLst/>
          </a:prstGeom>
          <a:ln w="762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587124" y="5373216"/>
            <a:ext cx="3128167" cy="0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587123" y="5589240"/>
            <a:ext cx="3128167" cy="0"/>
          </a:xfrm>
          <a:prstGeom prst="line">
            <a:avLst/>
          </a:prstGeom>
          <a:ln w="762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587124" y="5805264"/>
            <a:ext cx="3128167" cy="0"/>
          </a:xfrm>
          <a:prstGeom prst="line">
            <a:avLst/>
          </a:prstGeom>
          <a:ln w="762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71082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С. П. Королёв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092" y="1693303"/>
            <a:ext cx="3062796" cy="43999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3779912" y="1556792"/>
            <a:ext cx="496855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Сергей Павлович Королёв</a:t>
            </a:r>
            <a:r>
              <a:rPr lang="ru-RU" sz="2000" dirty="0"/>
              <a:t> </a:t>
            </a:r>
            <a:r>
              <a:rPr lang="ru-RU" sz="2000" dirty="0" smtClean="0"/>
              <a:t>(1906-1966) – великий советский ученый, конструктор ракетно-космических систем, научные и технические разработки которого получили широкое и неоценимое применение в ракетной и космической технике. Он буквально совершил революцию в исследовании космоса.</a:t>
            </a:r>
            <a:endParaRPr lang="ru-RU" sz="20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5165" y="4229917"/>
            <a:ext cx="4798046" cy="24071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468406" y="6381328"/>
            <a:ext cx="3128167" cy="0"/>
          </a:xfrm>
          <a:prstGeom prst="line">
            <a:avLst/>
          </a:prstGeom>
          <a:ln w="762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5135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Впервые в истории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72615" y="1844824"/>
            <a:ext cx="345638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Под руководством Королёва был создан первый искусственный спутник Земли (который был запущен 4 декабря 1957 года), многие баллистические и геофизические ракеты, ракеты-носители и пилотируемые космические корабли «Восток» и «Восход», на которых впервые в истории были совершены космический полет человека и его выход в космическое пространство.  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1628800"/>
            <a:ext cx="4558782" cy="28803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4683968"/>
            <a:ext cx="4558782" cy="20162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332583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Ю. А. Гагарин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055452" cy="43520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3779912" y="1700808"/>
            <a:ext cx="48245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Юрий Алексеевич Гагарин</a:t>
            </a:r>
            <a:r>
              <a:rPr lang="ru-RU" dirty="0" smtClean="0"/>
              <a:t> (1934-1968) – летчик-космонавт, первый человек, совершивший полет в космос. 12 апреля 1961 года он облетел весь земной шар за 1 час 48 мин. Это настоящий герой, совершивший невероятный подвиг, который вряд ли когда-нибудь будет забыт.</a:t>
            </a:r>
            <a:endParaRPr lang="ru-RU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3876854"/>
            <a:ext cx="4680520" cy="27204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468406" y="6381328"/>
            <a:ext cx="3128167" cy="0"/>
          </a:xfrm>
          <a:prstGeom prst="line">
            <a:avLst/>
          </a:prstGeom>
          <a:ln w="762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218836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</TotalTime>
  <Words>591</Words>
  <Application>Microsoft Office PowerPoint</Application>
  <PresentationFormat>Экран (4:3)</PresentationFormat>
  <Paragraphs>29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Успехи в освоении космического пространства</vt:lpstr>
      <vt:lpstr>Неизведанные пространства</vt:lpstr>
      <vt:lpstr>К. Э. Циолковский</vt:lpstr>
      <vt:lpstr>«Исследование мировых пространств реактивными приборами»</vt:lpstr>
      <vt:lpstr>Многоступенчатые ракеты</vt:lpstr>
      <vt:lpstr>Орбитальные космические станции</vt:lpstr>
      <vt:lpstr>С. П. Королёв</vt:lpstr>
      <vt:lpstr>Впервые в истории</vt:lpstr>
      <vt:lpstr>Ю. А. Гагарин</vt:lpstr>
      <vt:lpstr>К полету готов!</vt:lpstr>
      <vt:lpstr>Н. Армстронг и Э. Олдрин</vt:lpstr>
      <vt:lpstr>Подготовка к полету</vt:lpstr>
      <vt:lpstr>На Луне</vt:lpstr>
      <vt:lpstr>Новые возможности</vt:lpstr>
      <vt:lpstr>Спасибо за внимание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Успехи в освоении космического пространства</dc:title>
  <dc:creator>natasha</dc:creator>
  <cp:lastModifiedBy>Microsoft</cp:lastModifiedBy>
  <cp:revision>24</cp:revision>
  <dcterms:created xsi:type="dcterms:W3CDTF">2017-12-03T15:17:45Z</dcterms:created>
  <dcterms:modified xsi:type="dcterms:W3CDTF">2017-12-16T15:38:12Z</dcterms:modified>
</cp:coreProperties>
</file>