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2" r:id="rId25"/>
    <p:sldId id="283" r:id="rId26"/>
    <p:sldId id="280" r:id="rId27"/>
    <p:sldId id="281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3C36A-2BFE-4329-9754-3E3FF5613858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575FC-227E-48F9-9B99-5AC26C1EF1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3C36A-2BFE-4329-9754-3E3FF5613858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575FC-227E-48F9-9B99-5AC26C1EF1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3C36A-2BFE-4329-9754-3E3FF5613858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575FC-227E-48F9-9B99-5AC26C1EF1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3C36A-2BFE-4329-9754-3E3FF5613858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575FC-227E-48F9-9B99-5AC26C1EF1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3C36A-2BFE-4329-9754-3E3FF5613858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575FC-227E-48F9-9B99-5AC26C1EF1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3C36A-2BFE-4329-9754-3E3FF5613858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575FC-227E-48F9-9B99-5AC26C1EF1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3C36A-2BFE-4329-9754-3E3FF5613858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575FC-227E-48F9-9B99-5AC26C1EF1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3C36A-2BFE-4329-9754-3E3FF5613858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575FC-227E-48F9-9B99-5AC26C1EF1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3C36A-2BFE-4329-9754-3E3FF5613858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575FC-227E-48F9-9B99-5AC26C1EF1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3C36A-2BFE-4329-9754-3E3FF5613858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575FC-227E-48F9-9B99-5AC26C1EF1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3C36A-2BFE-4329-9754-3E3FF5613858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575FC-227E-48F9-9B99-5AC26C1EF1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83C36A-2BFE-4329-9754-3E3FF5613858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D575FC-227E-48F9-9B99-5AC26C1EF1D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картинка капля воды росы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7000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214554"/>
            <a:ext cx="7772400" cy="1643074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4800" b="1" cap="all" dirty="0" smtClean="0">
                <a:ln/>
                <a:solidFill>
                  <a:srgbClr val="00206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omic Sans MS" pitchFamily="66" charset="0"/>
              </a:rPr>
              <a:t>Волшебница - Вода</a:t>
            </a:r>
            <a:endParaRPr lang="ru-RU" sz="4800" b="1" cap="all" dirty="0">
              <a:ln/>
              <a:solidFill>
                <a:srgbClr val="00206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Admin\Desktop\картинки для слайда\melkie-kapli-rosa-fon-voda.jpg"/>
          <p:cNvPicPr>
            <a:picLocks noChangeAspect="1" noChangeArrowheads="1"/>
          </p:cNvPicPr>
          <p:nvPr/>
        </p:nvPicPr>
        <p:blipFill>
          <a:blip r:embed="rId2" cstate="screen">
            <a:lum bright="20000"/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000100" y="214290"/>
            <a:ext cx="74295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>
                <a:solidFill>
                  <a:srgbClr val="002060"/>
                </a:solidFill>
                <a:latin typeface="Comic Sans MS" pitchFamily="66" charset="0"/>
              </a:rPr>
              <a:t>Для чего нужна вода  всему живому?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22530" name="Picture 2" descr="C:\Users\Admin\Desktop\картинки для слайда\kak-davno-lyudi-pyut-mineralnuyu-vodu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9" y="857232"/>
            <a:ext cx="4000332" cy="3000396"/>
          </a:xfrm>
          <a:prstGeom prst="rect">
            <a:avLst/>
          </a:prstGeom>
          <a:noFill/>
        </p:spPr>
      </p:pic>
      <p:pic>
        <p:nvPicPr>
          <p:cNvPr id="22531" name="Picture 3" descr="C:\Users\Admin\Desktop\картинки для слайда\вода подорожала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00562" y="857231"/>
            <a:ext cx="4143404" cy="3000397"/>
          </a:xfrm>
          <a:prstGeom prst="rect">
            <a:avLst/>
          </a:prstGeom>
          <a:noFill/>
        </p:spPr>
      </p:pic>
      <p:pic>
        <p:nvPicPr>
          <p:cNvPr id="22532" name="Picture 4" descr="C:\Users\Admin\Desktop\картинки для слайда\kak-pravilno-polivat-ogurtsyi-v-teplitse-1-666x50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285984" y="3500438"/>
            <a:ext cx="4214842" cy="316429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Admin\Desktop\картинки для слайда\melkie-kapli-rosa-fon-voda.jpg"/>
          <p:cNvPicPr>
            <a:picLocks noChangeAspect="1" noChangeArrowheads="1"/>
          </p:cNvPicPr>
          <p:nvPr/>
        </p:nvPicPr>
        <p:blipFill>
          <a:blip r:embed="rId2" cstate="screen">
            <a:lum bright="20000"/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4" name="Picture 2" descr="C:\Users\Admin\Desktop\картинки для слайда\image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34" y="857232"/>
            <a:ext cx="3571900" cy="3084972"/>
          </a:xfrm>
          <a:prstGeom prst="rect">
            <a:avLst/>
          </a:prstGeom>
          <a:noFill/>
        </p:spPr>
      </p:pic>
      <p:pic>
        <p:nvPicPr>
          <p:cNvPr id="23555" name="Picture 3" descr="C:\Users\Admin\Desktop\картинки для слайда\Voda-zhiznenno-neobkhodima-vsem-rasteniyam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29124" y="857232"/>
            <a:ext cx="4191002" cy="3143252"/>
          </a:xfrm>
          <a:prstGeom prst="rect">
            <a:avLst/>
          </a:prstGeom>
          <a:noFill/>
        </p:spPr>
      </p:pic>
      <p:pic>
        <p:nvPicPr>
          <p:cNvPr id="23556" name="Picture 4" descr="C:\Users\Admin\Desktop\картинки для слайда\depositphotos_16037305-stock-photo-cows-on-a-watering-place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85720" y="3714752"/>
            <a:ext cx="4157658" cy="2771772"/>
          </a:xfrm>
          <a:prstGeom prst="rect">
            <a:avLst/>
          </a:prstGeom>
          <a:noFill/>
        </p:spPr>
      </p:pic>
      <p:pic>
        <p:nvPicPr>
          <p:cNvPr id="23557" name="Picture 5" descr="C:\Users\Admin\Desktop\картинки для слайда\tmb_142059_257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572000" y="3714752"/>
            <a:ext cx="3905244" cy="2909407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000100" y="214290"/>
            <a:ext cx="74295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 smtClean="0">
                <a:solidFill>
                  <a:srgbClr val="00206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Вода нужна:</a:t>
            </a:r>
            <a:endParaRPr kumimoji="0" lang="ru-RU" sz="44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\Desktop\картинки для слайда\melkie-kapli-rosa-fon-voda.jpg"/>
          <p:cNvPicPr>
            <a:picLocks noChangeAspect="1" noChangeArrowheads="1"/>
          </p:cNvPicPr>
          <p:nvPr/>
        </p:nvPicPr>
        <p:blipFill>
          <a:blip r:embed="rId2" cstate="screen">
            <a:lum bright="20000"/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78" name="Picture 2" descr="C:\Users\Admin\Desktop\картинки для слайда\tmb_156697_926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357166"/>
            <a:ext cx="5262566" cy="3289104"/>
          </a:xfrm>
          <a:prstGeom prst="rect">
            <a:avLst/>
          </a:prstGeom>
          <a:noFill/>
        </p:spPr>
      </p:pic>
      <p:pic>
        <p:nvPicPr>
          <p:cNvPr id="24579" name="Picture 3" descr="C:\Users\Admin\Desktop\картинки для слайда\ryba-son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28992" y="3786190"/>
            <a:ext cx="4929222" cy="28575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dmin\Desktop\картинки для слайда\melkie-kapli-rosa-fon-voda.jpg"/>
          <p:cNvPicPr>
            <a:picLocks noChangeAspect="1" noChangeArrowheads="1"/>
          </p:cNvPicPr>
          <p:nvPr/>
        </p:nvPicPr>
        <p:blipFill>
          <a:blip r:embed="rId2" cstate="screen">
            <a:lum bright="20000"/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60390"/>
            <a:ext cx="8229600" cy="725470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rgbClr val="00206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Segoe Script" pitchFamily="34" charset="0"/>
              </a:rPr>
              <a:t>Волшебная лаборатория </a:t>
            </a:r>
            <a:r>
              <a:rPr lang="ru-RU" b="1" dirty="0" smtClean="0">
                <a:solidFill>
                  <a:srgbClr val="00206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Segoe Script" pitchFamily="34" charset="0"/>
              </a:rPr>
              <a:t>воды</a:t>
            </a:r>
            <a:endParaRPr lang="ru-RU" b="1" dirty="0">
              <a:solidFill>
                <a:srgbClr val="00206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Segoe Script" pitchFamily="34" charset="0"/>
            </a:endParaRPr>
          </a:p>
        </p:txBody>
      </p:sp>
      <p:pic>
        <p:nvPicPr>
          <p:cNvPr id="25602" name="Picture 2" descr="C:\Users\Admin\Desktop\картинки для слайда\Вода-и-магия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3108" y="1714488"/>
            <a:ext cx="4786336" cy="4786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\Desktop\картинки для слайда\melkie-kapli-rosa-fon-voda.jpg"/>
          <p:cNvPicPr>
            <a:picLocks noChangeAspect="1" noChangeArrowheads="1"/>
          </p:cNvPicPr>
          <p:nvPr/>
        </p:nvPicPr>
        <p:blipFill>
          <a:blip r:embed="rId2" cstate="screen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Содержимое 6" descr="20171111_122115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42844" y="1476361"/>
            <a:ext cx="2857520" cy="3810027"/>
          </a:xfrm>
        </p:spPr>
      </p:pic>
      <p:sp>
        <p:nvSpPr>
          <p:cNvPr id="5" name="Прямоугольник 4"/>
          <p:cNvSpPr/>
          <p:nvPr/>
        </p:nvSpPr>
        <p:spPr>
          <a:xfrm>
            <a:off x="1000100" y="285728"/>
            <a:ext cx="700092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Опыт №1 </a:t>
            </a:r>
            <a:r>
              <a:rPr lang="ru-RU" sz="4400" b="1" dirty="0" smtClean="0">
                <a:solidFill>
                  <a:srgbClr val="00206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«Оптика»</a:t>
            </a:r>
            <a:endParaRPr lang="ru-RU" sz="4400" dirty="0">
              <a:latin typeface="Comic Sans MS" pitchFamily="66" charset="0"/>
            </a:endParaRPr>
          </a:p>
        </p:txBody>
      </p:sp>
      <p:pic>
        <p:nvPicPr>
          <p:cNvPr id="8" name="Рисунок 7" descr="20171111_12220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143240" y="1500174"/>
            <a:ext cx="2857520" cy="3810027"/>
          </a:xfrm>
          <a:prstGeom prst="rect">
            <a:avLst/>
          </a:prstGeom>
        </p:spPr>
      </p:pic>
      <p:pic>
        <p:nvPicPr>
          <p:cNvPr id="9" name="Рисунок 8" descr="20171111_122234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143636" y="1500174"/>
            <a:ext cx="2786082" cy="3786214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\Desktop\картинки для слайда\melkie-kapli-rosa-fon-voda.jpg"/>
          <p:cNvPicPr>
            <a:picLocks noChangeAspect="1" noChangeArrowheads="1"/>
          </p:cNvPicPr>
          <p:nvPr/>
        </p:nvPicPr>
        <p:blipFill>
          <a:blip r:embed="rId2" cstate="screen">
            <a:lum bright="20000"/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20171111_12271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71472" y="285728"/>
            <a:ext cx="3429024" cy="4572032"/>
          </a:xfrm>
          <a:prstGeom prst="rect">
            <a:avLst/>
          </a:prstGeom>
        </p:spPr>
      </p:pic>
      <p:pic>
        <p:nvPicPr>
          <p:cNvPr id="6" name="Рисунок 5" descr="20171111_12275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072066" y="285727"/>
            <a:ext cx="3500462" cy="4667282"/>
          </a:xfrm>
          <a:prstGeom prst="rect">
            <a:avLst/>
          </a:prstGeom>
        </p:spPr>
      </p:pic>
      <p:pic>
        <p:nvPicPr>
          <p:cNvPr id="7" name="Рисунок 6" descr="20171111_122832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000364" y="2571744"/>
            <a:ext cx="3000396" cy="4000528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dmin\Desktop\картинки для слайда\melkie-kapli-rosa-fon-voda.jpg"/>
          <p:cNvPicPr>
            <a:picLocks noChangeAspect="1" noChangeArrowheads="1"/>
          </p:cNvPicPr>
          <p:nvPr/>
        </p:nvPicPr>
        <p:blipFill>
          <a:blip r:embed="rId2" cstate="screen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57158" y="285728"/>
            <a:ext cx="814393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Опыт №2 </a:t>
            </a:r>
            <a:r>
              <a:rPr lang="ru-RU" sz="4400" b="1" dirty="0" smtClean="0">
                <a:solidFill>
                  <a:srgbClr val="00206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«Замерзание»</a:t>
            </a:r>
            <a:endParaRPr lang="ru-RU" sz="4400" dirty="0">
              <a:solidFill>
                <a:srgbClr val="00206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Comic Sans MS" pitchFamily="66" charset="0"/>
            </a:endParaRPr>
          </a:p>
        </p:txBody>
      </p:sp>
      <p:pic>
        <p:nvPicPr>
          <p:cNvPr id="6" name="Рисунок 5" descr="20171111_11235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42844" y="1571612"/>
            <a:ext cx="2946818" cy="3929090"/>
          </a:xfrm>
          <a:prstGeom prst="rect">
            <a:avLst/>
          </a:prstGeom>
        </p:spPr>
      </p:pic>
      <p:pic>
        <p:nvPicPr>
          <p:cNvPr id="7" name="Рисунок 6" descr="20171111_11254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857884" y="1714488"/>
            <a:ext cx="3000396" cy="4000528"/>
          </a:xfrm>
          <a:prstGeom prst="rect">
            <a:avLst/>
          </a:prstGeom>
        </p:spPr>
      </p:pic>
      <p:pic>
        <p:nvPicPr>
          <p:cNvPr id="8" name="Рисунок 7" descr="20171111_113008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643174" y="1571612"/>
            <a:ext cx="3214692" cy="4286256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\Desktop\картинки для слайда\melkie-kapli-rosa-fon-voda.jpg"/>
          <p:cNvPicPr>
            <a:picLocks noChangeAspect="1" noChangeArrowheads="1"/>
          </p:cNvPicPr>
          <p:nvPr/>
        </p:nvPicPr>
        <p:blipFill>
          <a:blip r:embed="rId2" cstate="screen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20171111_11383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0034" y="571480"/>
            <a:ext cx="3929090" cy="5238786"/>
          </a:xfrm>
          <a:prstGeom prst="rect">
            <a:avLst/>
          </a:prstGeom>
        </p:spPr>
      </p:pic>
      <p:pic>
        <p:nvPicPr>
          <p:cNvPr id="7" name="Рисунок 6" descr="20171111_12431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5400000">
            <a:off x="4058544" y="1227812"/>
            <a:ext cx="5250655" cy="3937992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\Desktop\картинки для слайда\melkie-kapli-rosa-fon-voda.jpg"/>
          <p:cNvPicPr>
            <a:picLocks noChangeAspect="1" noChangeArrowheads="1"/>
          </p:cNvPicPr>
          <p:nvPr/>
        </p:nvPicPr>
        <p:blipFill>
          <a:blip r:embed="rId2" cstate="screen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57158" y="285728"/>
            <a:ext cx="842968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Опыт №3 </a:t>
            </a:r>
            <a:r>
              <a:rPr lang="ru-RU" sz="4400" b="1" dirty="0" smtClean="0">
                <a:solidFill>
                  <a:srgbClr val="00206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«Облако и дождик в банке»</a:t>
            </a:r>
            <a:endParaRPr lang="ru-RU" sz="4400" dirty="0">
              <a:solidFill>
                <a:srgbClr val="00206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Comic Sans MS" pitchFamily="66" charset="0"/>
            </a:endParaRPr>
          </a:p>
        </p:txBody>
      </p:sp>
      <p:pic>
        <p:nvPicPr>
          <p:cNvPr id="6" name="Рисунок 5" descr="20171111_12301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4282" y="1928802"/>
            <a:ext cx="2893240" cy="3857652"/>
          </a:xfrm>
          <a:prstGeom prst="rect">
            <a:avLst/>
          </a:prstGeom>
        </p:spPr>
      </p:pic>
      <p:pic>
        <p:nvPicPr>
          <p:cNvPr id="7" name="Рисунок 6" descr="20171111_12310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143240" y="1928802"/>
            <a:ext cx="2893239" cy="3857652"/>
          </a:xfrm>
          <a:prstGeom prst="rect">
            <a:avLst/>
          </a:prstGeom>
        </p:spPr>
      </p:pic>
      <p:pic>
        <p:nvPicPr>
          <p:cNvPr id="8" name="Рисунок 7" descr="20171111_123140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072198" y="1928802"/>
            <a:ext cx="2893240" cy="3857652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\Desktop\картинки для слайда\melkie-kapli-rosa-fon-voda.jpg"/>
          <p:cNvPicPr>
            <a:picLocks noChangeAspect="1" noChangeArrowheads="1"/>
          </p:cNvPicPr>
          <p:nvPr/>
        </p:nvPicPr>
        <p:blipFill>
          <a:blip r:embed="rId2" cstate="screen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20171111_12331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4283" y="357166"/>
            <a:ext cx="3429024" cy="4572031"/>
          </a:xfrm>
          <a:prstGeom prst="rect">
            <a:avLst/>
          </a:prstGeom>
        </p:spPr>
      </p:pic>
      <p:pic>
        <p:nvPicPr>
          <p:cNvPr id="6" name="Рисунок 5" descr="20171111_12353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536395" y="357166"/>
            <a:ext cx="3429024" cy="4572032"/>
          </a:xfrm>
          <a:prstGeom prst="rect">
            <a:avLst/>
          </a:prstGeom>
        </p:spPr>
      </p:pic>
      <p:pic>
        <p:nvPicPr>
          <p:cNvPr id="7" name="Рисунок 6" descr="20171111_123335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928926" y="2500305"/>
            <a:ext cx="3125377" cy="4167169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Admin\Desktop\картинки для слайда\melkie-kapli-rosa-fon-voda.jpg"/>
          <p:cNvPicPr>
            <a:picLocks noChangeAspect="1" noChangeArrowheads="1"/>
          </p:cNvPicPr>
          <p:nvPr/>
        </p:nvPicPr>
        <p:blipFill>
          <a:blip r:embed="rId2" cstate="screen">
            <a:lum/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Капля 4"/>
          <p:cNvSpPr/>
          <p:nvPr/>
        </p:nvSpPr>
        <p:spPr>
          <a:xfrm rot="21236623">
            <a:off x="1343683" y="627580"/>
            <a:ext cx="6598891" cy="5325694"/>
          </a:xfrm>
          <a:prstGeom prst="teardrop">
            <a:avLst>
              <a:gd name="adj" fmla="val 94801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Цель: </a:t>
            </a:r>
            <a:endParaRPr lang="ru-RU" sz="28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Ознакомиться </a:t>
            </a: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 тем, в каком виде вода существует в природе, с различными явлениями и состоянием воды в окружающей среде;</a:t>
            </a:r>
          </a:p>
          <a:p>
            <a:pPr algn="ctr"/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Привлечь внимание к бережному и правильному отношению к родной природе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\Desktop\картинки для слайда\melkie-kapli-rosa-fon-voda.jpg"/>
          <p:cNvPicPr>
            <a:picLocks noChangeAspect="1" noChangeArrowheads="1"/>
          </p:cNvPicPr>
          <p:nvPr/>
        </p:nvPicPr>
        <p:blipFill>
          <a:blip r:embed="rId2" cstate="screen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57158" y="285728"/>
            <a:ext cx="842968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Опыт №4 </a:t>
            </a:r>
            <a:r>
              <a:rPr lang="ru-RU" sz="4400" b="1" dirty="0" smtClean="0">
                <a:solidFill>
                  <a:srgbClr val="00206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«Цвет растения»</a:t>
            </a:r>
            <a:endParaRPr lang="ru-RU" sz="4400" dirty="0">
              <a:solidFill>
                <a:srgbClr val="00206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Comic Sans MS" pitchFamily="66" charset="0"/>
            </a:endParaRPr>
          </a:p>
        </p:txBody>
      </p:sp>
      <p:pic>
        <p:nvPicPr>
          <p:cNvPr id="6" name="Рисунок 5" descr="20171111_11093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4282" y="1714488"/>
            <a:ext cx="3000378" cy="4000504"/>
          </a:xfrm>
          <a:prstGeom prst="rect">
            <a:avLst/>
          </a:prstGeom>
        </p:spPr>
      </p:pic>
      <p:pic>
        <p:nvPicPr>
          <p:cNvPr id="7" name="Рисунок 6" descr="20171111_111238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571736" y="1643050"/>
            <a:ext cx="3107535" cy="4143380"/>
          </a:xfrm>
          <a:prstGeom prst="rect">
            <a:avLst/>
          </a:prstGeom>
        </p:spPr>
      </p:pic>
      <p:pic>
        <p:nvPicPr>
          <p:cNvPr id="8" name="Рисунок 7" descr="20171111_111309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643570" y="1428736"/>
            <a:ext cx="3268288" cy="4357718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dmin\Desktop\картинки для слайда\melkie-kapli-rosa-fon-voda.jpg"/>
          <p:cNvPicPr>
            <a:picLocks noChangeAspect="1" noChangeArrowheads="1"/>
          </p:cNvPicPr>
          <p:nvPr/>
        </p:nvPicPr>
        <p:blipFill>
          <a:blip r:embed="rId2" cstate="screen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20171111_11154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4282" y="214290"/>
            <a:ext cx="4286280" cy="5715040"/>
          </a:xfrm>
          <a:prstGeom prst="rect">
            <a:avLst/>
          </a:prstGeom>
        </p:spPr>
      </p:pic>
      <p:pic>
        <p:nvPicPr>
          <p:cNvPr id="8" name="Рисунок 7" descr="20171111_11204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643438" y="214290"/>
            <a:ext cx="4232702" cy="5643602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\Desktop\картинки для слайда\melkie-kapli-rosa-fon-voda.jpg"/>
          <p:cNvPicPr>
            <a:picLocks noChangeAspect="1" noChangeArrowheads="1"/>
          </p:cNvPicPr>
          <p:nvPr/>
        </p:nvPicPr>
        <p:blipFill>
          <a:blip r:embed="rId2" cstate="screen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20171111_11210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7158" y="500042"/>
            <a:ext cx="4179105" cy="5572140"/>
          </a:xfrm>
          <a:prstGeom prst="rect">
            <a:avLst/>
          </a:prstGeom>
        </p:spPr>
      </p:pic>
      <p:pic>
        <p:nvPicPr>
          <p:cNvPr id="6" name="Рисунок 5" descr="20171111_11214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714876" y="500042"/>
            <a:ext cx="4214842" cy="5619789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\Desktop\картинки для слайда\melkie-kapli-rosa-fon-voda.jpg"/>
          <p:cNvPicPr>
            <a:picLocks noChangeAspect="1" noChangeArrowheads="1"/>
          </p:cNvPicPr>
          <p:nvPr/>
        </p:nvPicPr>
        <p:blipFill>
          <a:blip r:embed="rId2" cstate="screen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20171111_12412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7158" y="214290"/>
            <a:ext cx="3500462" cy="4667283"/>
          </a:xfrm>
          <a:prstGeom prst="rect">
            <a:avLst/>
          </a:prstGeom>
        </p:spPr>
      </p:pic>
      <p:pic>
        <p:nvPicPr>
          <p:cNvPr id="7" name="Рисунок 6" descr="20171111_12412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072066" y="214289"/>
            <a:ext cx="3571900" cy="4762533"/>
          </a:xfrm>
          <a:prstGeom prst="rect">
            <a:avLst/>
          </a:prstGeom>
        </p:spPr>
      </p:pic>
      <p:pic>
        <p:nvPicPr>
          <p:cNvPr id="6" name="Рисунок 5" descr="20171111_124112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000364" y="2000240"/>
            <a:ext cx="3482585" cy="4643446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\Desktop\картинки для слайда\melkie-kapli-rosa-fon-voda.jpg"/>
          <p:cNvPicPr>
            <a:picLocks noChangeAspect="1" noChangeArrowheads="1"/>
          </p:cNvPicPr>
          <p:nvPr/>
        </p:nvPicPr>
        <p:blipFill>
          <a:blip r:embed="rId2" cstate="screen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zavarka_green_tea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42910" y="428604"/>
            <a:ext cx="3552696" cy="2643206"/>
          </a:xfrm>
          <a:prstGeom prst="rect">
            <a:avLst/>
          </a:prstGeom>
        </p:spPr>
      </p:pic>
      <p:pic>
        <p:nvPicPr>
          <p:cNvPr id="6" name="Рисунок 5" descr="121976880_5704230_1386619756_faktyokofe9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714876" y="571480"/>
            <a:ext cx="3286129" cy="2997872"/>
          </a:xfrm>
          <a:prstGeom prst="rect">
            <a:avLst/>
          </a:prstGeom>
        </p:spPr>
      </p:pic>
      <p:pic>
        <p:nvPicPr>
          <p:cNvPr id="7" name="Рисунок 6" descr="iov908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143240" y="2356736"/>
            <a:ext cx="2428892" cy="4256457"/>
          </a:xfrm>
          <a:prstGeom prst="rect">
            <a:avLst/>
          </a:prstGeom>
        </p:spPr>
      </p:pic>
      <p:pic>
        <p:nvPicPr>
          <p:cNvPr id="8" name="Рисунок 7" descr="1509269224370237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643438" y="4071942"/>
            <a:ext cx="2438400" cy="2438400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\Desktop\картинки для слайда\melkie-kapli-rosa-fon-voda.jpg"/>
          <p:cNvPicPr>
            <a:picLocks noChangeAspect="1" noChangeArrowheads="1"/>
          </p:cNvPicPr>
          <p:nvPr/>
        </p:nvPicPr>
        <p:blipFill>
          <a:blip r:embed="rId2" cstate="screen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57158" y="285728"/>
            <a:ext cx="842968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Вывод</a:t>
            </a:r>
            <a:endParaRPr lang="ru-RU" sz="5400" dirty="0">
              <a:solidFill>
                <a:srgbClr val="00206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1538" y="1142984"/>
            <a:ext cx="6786610" cy="92869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В ходе исследовательской деятельности мы познакомились: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71472" y="2428868"/>
            <a:ext cx="2143140" cy="1285884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Со свойствами воды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500430" y="2857496"/>
            <a:ext cx="2286016" cy="1285884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Расширили знания о ее составах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215074" y="2428868"/>
            <a:ext cx="2357454" cy="1214446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О пользе воды в организме человека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28860" y="4643446"/>
            <a:ext cx="4500594" cy="171451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В результате пришли к выводу, что вода благодаря своим свойствам может являться интересным материалом для опытов, наблюдений и творчества</a:t>
            </a:r>
            <a:endParaRPr lang="ru-RU" sz="2000" b="1" dirty="0">
              <a:solidFill>
                <a:srgbClr val="C00000"/>
              </a:solidFill>
            </a:endParaRPr>
          </a:p>
        </p:txBody>
      </p:sp>
      <p:cxnSp>
        <p:nvCxnSpPr>
          <p:cNvPr id="12" name="Прямая со стрелкой 11"/>
          <p:cNvCxnSpPr>
            <a:stCxn id="6" idx="2"/>
          </p:cNvCxnSpPr>
          <p:nvPr/>
        </p:nvCxnSpPr>
        <p:spPr>
          <a:xfrm rot="5400000">
            <a:off x="3018224" y="910811"/>
            <a:ext cx="285752" cy="260748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6" idx="2"/>
          </p:cNvCxnSpPr>
          <p:nvPr/>
        </p:nvCxnSpPr>
        <p:spPr>
          <a:xfrm rot="16200000" flipH="1">
            <a:off x="4125512" y="2411008"/>
            <a:ext cx="714380" cy="3571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6" idx="2"/>
          </p:cNvCxnSpPr>
          <p:nvPr/>
        </p:nvCxnSpPr>
        <p:spPr>
          <a:xfrm rot="16200000" flipH="1">
            <a:off x="5804305" y="732215"/>
            <a:ext cx="285752" cy="296467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7" idx="2"/>
          </p:cNvCxnSpPr>
          <p:nvPr/>
        </p:nvCxnSpPr>
        <p:spPr>
          <a:xfrm rot="16200000" flipH="1">
            <a:off x="2428860" y="2928934"/>
            <a:ext cx="857256" cy="242889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8" idx="2"/>
          </p:cNvCxnSpPr>
          <p:nvPr/>
        </p:nvCxnSpPr>
        <p:spPr>
          <a:xfrm rot="5400000">
            <a:off x="4429124" y="4357694"/>
            <a:ext cx="428628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9" idx="2"/>
          </p:cNvCxnSpPr>
          <p:nvPr/>
        </p:nvCxnSpPr>
        <p:spPr>
          <a:xfrm rot="5400000">
            <a:off x="5804306" y="2982513"/>
            <a:ext cx="928694" cy="225029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dmin\Desktop\картинки для слайда\melkie-kapli-rosa-fon-voda.jpg"/>
          <p:cNvPicPr>
            <a:picLocks noChangeAspect="1" noChangeArrowheads="1"/>
          </p:cNvPicPr>
          <p:nvPr/>
        </p:nvPicPr>
        <p:blipFill>
          <a:blip r:embed="rId2" cstate="screen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depositphotos_35139309-stock-photo-umbrella-from-autumn-leaves-under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2" cstate="screen">
            <a:lum bright="20000"/>
          </a:blip>
          <a:stretch>
            <a:fillRect/>
          </a:stretch>
        </p:blipFill>
        <p:spPr>
          <a:xfrm>
            <a:off x="0" y="0"/>
            <a:ext cx="91249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714348" y="1857364"/>
            <a:ext cx="771530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Спасибо за внимание!</a:t>
            </a:r>
            <a:endParaRPr lang="ru-RU" sz="6600" dirty="0">
              <a:solidFill>
                <a:srgbClr val="C000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Admin\Desktop\картинки для слайда\melkie-kapli-rosa-fon-voda.jpg"/>
          <p:cNvPicPr>
            <a:picLocks noChangeAspect="1" noChangeArrowheads="1"/>
          </p:cNvPicPr>
          <p:nvPr/>
        </p:nvPicPr>
        <p:blipFill>
          <a:blip r:embed="rId2" cstate="screen">
            <a:lum/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Капля 4"/>
          <p:cNvSpPr/>
          <p:nvPr/>
        </p:nvSpPr>
        <p:spPr>
          <a:xfrm rot="21236623">
            <a:off x="1343683" y="627580"/>
            <a:ext cx="6598891" cy="5325694"/>
          </a:xfrm>
          <a:prstGeom prst="teardrop">
            <a:avLst>
              <a:gd name="adj" fmla="val 94801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</a:rPr>
              <a:t>Гипотеза:</a:t>
            </a:r>
            <a:r>
              <a:rPr lang="ru-RU" sz="2800" dirty="0">
                <a:solidFill>
                  <a:srgbClr val="002060"/>
                </a:solidFill>
              </a:rPr>
              <a:t> </a:t>
            </a:r>
            <a:endParaRPr lang="ru-RU" sz="2800" dirty="0" smtClean="0">
              <a:solidFill>
                <a:srgbClr val="002060"/>
              </a:solidFill>
            </a:endParaRPr>
          </a:p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Если </a:t>
            </a:r>
            <a:r>
              <a:rPr lang="ru-RU" sz="2800" dirty="0">
                <a:solidFill>
                  <a:srgbClr val="FF0000"/>
                </a:solidFill>
              </a:rPr>
              <a:t>я предположу, что воду можно использовать не только в пищу, то вода может стать интересным материалом для опытов и  наблюдений</a:t>
            </a:r>
            <a:r>
              <a:rPr lang="ru-RU" sz="2800" dirty="0" smtClean="0">
                <a:solidFill>
                  <a:srgbClr val="FF0000"/>
                </a:solidFill>
              </a:rPr>
              <a:t>.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Admin\Desktop\картинки для слайда\melkie-kapli-rosa-fon-voda.jpg"/>
          <p:cNvPicPr>
            <a:picLocks noChangeAspect="1" noChangeArrowheads="1"/>
          </p:cNvPicPr>
          <p:nvPr/>
        </p:nvPicPr>
        <p:blipFill>
          <a:blip r:embed="rId2" cstate="screen">
            <a:lum/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Капля 4"/>
          <p:cNvSpPr/>
          <p:nvPr/>
        </p:nvSpPr>
        <p:spPr>
          <a:xfrm rot="21236623">
            <a:off x="1343683" y="627580"/>
            <a:ext cx="6598891" cy="5325694"/>
          </a:xfrm>
          <a:prstGeom prst="teardrop">
            <a:avLst>
              <a:gd name="adj" fmla="val 94801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</a:rPr>
              <a:t>Актуальность:</a:t>
            </a:r>
            <a:r>
              <a:rPr lang="ru-RU" sz="2800" dirty="0">
                <a:solidFill>
                  <a:srgbClr val="002060"/>
                </a:solidFill>
              </a:rPr>
              <a:t> </a:t>
            </a:r>
            <a:endParaRPr lang="ru-RU" sz="2800" dirty="0" smtClean="0">
              <a:solidFill>
                <a:srgbClr val="002060"/>
              </a:solidFill>
            </a:endParaRPr>
          </a:p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Моя </a:t>
            </a:r>
            <a:r>
              <a:rPr lang="ru-RU" sz="2800" dirty="0">
                <a:solidFill>
                  <a:srgbClr val="FF0000"/>
                </a:solidFill>
              </a:rPr>
              <a:t>работа заключается в том, чтобы находить интересное и необычное рядом.  Для наблюдения и изучения предметов я выбрала воду</a:t>
            </a:r>
            <a:r>
              <a:rPr lang="ru-RU" sz="2800" dirty="0" smtClean="0">
                <a:solidFill>
                  <a:srgbClr val="FF0000"/>
                </a:solidFill>
              </a:rPr>
              <a:t>.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Admin\Desktop\картинки для слайда\melkie-kapli-rosa-fon-voda.jpg"/>
          <p:cNvPicPr>
            <a:picLocks noChangeAspect="1" noChangeArrowheads="1"/>
          </p:cNvPicPr>
          <p:nvPr/>
        </p:nvPicPr>
        <p:blipFill>
          <a:blip r:embed="rId2" cstate="screen">
            <a:lum/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Капля 4"/>
          <p:cNvSpPr/>
          <p:nvPr/>
        </p:nvSpPr>
        <p:spPr>
          <a:xfrm rot="21236623">
            <a:off x="1343683" y="627580"/>
            <a:ext cx="6598891" cy="5325694"/>
          </a:xfrm>
          <a:prstGeom prst="teardrop">
            <a:avLst>
              <a:gd name="adj" fmla="val 94801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</a:rPr>
              <a:t>Задачи: </a:t>
            </a:r>
            <a:endParaRPr lang="ru-RU" sz="2800" dirty="0">
              <a:solidFill>
                <a:srgbClr val="002060"/>
              </a:solidFill>
            </a:endParaRPr>
          </a:p>
          <a:p>
            <a:r>
              <a:rPr lang="ru-RU" sz="2800" dirty="0">
                <a:solidFill>
                  <a:srgbClr val="FF0000"/>
                </a:solidFill>
              </a:rPr>
              <a:t>-собрать информацию о воде</a:t>
            </a:r>
          </a:p>
          <a:p>
            <a:r>
              <a:rPr lang="ru-RU" sz="2800" dirty="0">
                <a:solidFill>
                  <a:srgbClr val="FF0000"/>
                </a:solidFill>
              </a:rPr>
              <a:t>-изучить ее свойства</a:t>
            </a:r>
          </a:p>
          <a:p>
            <a:r>
              <a:rPr lang="ru-RU" sz="2800" dirty="0">
                <a:solidFill>
                  <a:srgbClr val="FF0000"/>
                </a:solidFill>
              </a:rPr>
              <a:t>-провести опыты с водой</a:t>
            </a:r>
          </a:p>
          <a:p>
            <a:r>
              <a:rPr lang="ru-RU" sz="2800" dirty="0">
                <a:solidFill>
                  <a:srgbClr val="FF0000"/>
                </a:solidFill>
              </a:rPr>
              <a:t>-расширить знания о воде и ее пользе.</a:t>
            </a:r>
          </a:p>
          <a:p>
            <a:pPr algn="ctr"/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292674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world-globe-logo-clipart-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2786034"/>
            <a:ext cx="4071966" cy="407196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00100" y="214290"/>
            <a:ext cx="74295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i="1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О Воде</a:t>
            </a:r>
            <a:endParaRPr kumimoji="0" lang="ru-RU" sz="66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1500166" y="159278"/>
            <a:ext cx="600079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Segoe Script" pitchFamily="34" charset="0"/>
                <a:ea typeface="Calibri" pitchFamily="34" charset="0"/>
                <a:cs typeface="Times New Roman" pitchFamily="18" charset="0"/>
              </a:rPr>
              <a:t>У воды 3 состояния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Segoe Script" pitchFamily="34" charset="0"/>
              <a:cs typeface="Arial" pitchFamily="34" charset="0"/>
            </a:endParaRPr>
          </a:p>
        </p:txBody>
      </p:sp>
      <p:pic>
        <p:nvPicPr>
          <p:cNvPr id="5124" name="Picture 4" descr="C:\Users\Admin\Desktop\картинки для слайда\main_post_49ba2f3d0a91f2a41ae6e506533f15dc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928670"/>
            <a:ext cx="3786215" cy="28462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5" name="Picture 5" descr="C:\Users\Admin\Desktop\картинки для слайда\ice-foto-topic-ICE-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3438" y="928670"/>
            <a:ext cx="4071966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6" name="Picture 6" descr="C:\Users\Admin\Desktop\картинки для слайда\Без названия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643174" y="3857628"/>
            <a:ext cx="4071966" cy="27097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Admin\Desktop\картинки для слайда\melkie-kapli-rosa-fon-voda.jpg"/>
          <p:cNvPicPr>
            <a:picLocks noChangeAspect="1" noChangeArrowheads="1"/>
          </p:cNvPicPr>
          <p:nvPr/>
        </p:nvPicPr>
        <p:blipFill>
          <a:blip r:embed="rId2" cstate="screen">
            <a:lum bright="20000"/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2" name="Picture 2" descr="C:\Users\Admin\Desktop\картинки для слайда\6ce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34" y="1071546"/>
            <a:ext cx="4000528" cy="4610100"/>
          </a:xfrm>
          <a:prstGeom prst="rect">
            <a:avLst/>
          </a:prstGeom>
          <a:noFill/>
        </p:spPr>
      </p:pic>
      <p:sp>
        <p:nvSpPr>
          <p:cNvPr id="5" name="Капля 4"/>
          <p:cNvSpPr/>
          <p:nvPr/>
        </p:nvSpPr>
        <p:spPr>
          <a:xfrm rot="21308869">
            <a:off x="5133536" y="689694"/>
            <a:ext cx="2861857" cy="1574704"/>
          </a:xfrm>
          <a:prstGeom prst="teardrop">
            <a:avLst>
              <a:gd name="adj" fmla="val 10000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400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Без вкуса</a:t>
            </a:r>
            <a:endParaRPr lang="ru-RU" sz="2400" b="1" cap="all" dirty="0">
              <a:ln/>
              <a:solidFill>
                <a:srgbClr val="00206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Капля 5"/>
          <p:cNvSpPr/>
          <p:nvPr/>
        </p:nvSpPr>
        <p:spPr>
          <a:xfrm rot="21308869">
            <a:off x="5276413" y="2618520"/>
            <a:ext cx="2861857" cy="1574704"/>
          </a:xfrm>
          <a:prstGeom prst="teardrop">
            <a:avLst>
              <a:gd name="adj" fmla="val 10000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400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Без цвета</a:t>
            </a:r>
            <a:endParaRPr lang="ru-RU" sz="2400" b="1" cap="all" dirty="0">
              <a:ln/>
              <a:solidFill>
                <a:srgbClr val="00206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Капля 6"/>
          <p:cNvSpPr/>
          <p:nvPr/>
        </p:nvSpPr>
        <p:spPr>
          <a:xfrm rot="21308869">
            <a:off x="5419289" y="4547346"/>
            <a:ext cx="2861857" cy="1574704"/>
          </a:xfrm>
          <a:prstGeom prst="teardrop">
            <a:avLst>
              <a:gd name="adj" fmla="val 10000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400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Без запаха</a:t>
            </a:r>
            <a:endParaRPr lang="ru-RU" sz="2400" b="1" cap="all" dirty="0">
              <a:ln/>
              <a:solidFill>
                <a:srgbClr val="00206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Admin\Desktop\картинки для слайда\116657120_3720816_Kamentalisman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00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210</TotalTime>
  <Words>214</Words>
  <Application>Microsoft Office PowerPoint</Application>
  <PresentationFormat>Экран (4:3)</PresentationFormat>
  <Paragraphs>32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Волшебница - Вода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Волшебная лаборатория воды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28</cp:revision>
  <dcterms:created xsi:type="dcterms:W3CDTF">2017-11-30T09:21:53Z</dcterms:created>
  <dcterms:modified xsi:type="dcterms:W3CDTF">2017-12-16T11:41:56Z</dcterms:modified>
</cp:coreProperties>
</file>