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1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84EECE-7B76-48FA-B417-A076CA17E82C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E67E9-5BC3-4DDF-8E03-1C9D13F61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531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E67E9-5BC3-4DDF-8E03-1C9D13F6199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867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BE67E9-5BC3-4DDF-8E03-1C9D13F6199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176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DA26D38-28D7-4FE9-9E9A-FBA9922213FE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BA898E4-463E-47DE-B5CF-D88FE74FFD1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4144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26D38-28D7-4FE9-9E9A-FBA9922213FE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98E4-463E-47DE-B5CF-D88FE74FF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05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26D38-28D7-4FE9-9E9A-FBA9922213FE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98E4-463E-47DE-B5CF-D88FE74FFD1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3614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26D38-28D7-4FE9-9E9A-FBA9922213FE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98E4-463E-47DE-B5CF-D88FE74FFD1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03767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26D38-28D7-4FE9-9E9A-FBA9922213FE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98E4-463E-47DE-B5CF-D88FE74FF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491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26D38-28D7-4FE9-9E9A-FBA9922213FE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98E4-463E-47DE-B5CF-D88FE74FFD1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2799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26D38-28D7-4FE9-9E9A-FBA9922213FE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98E4-463E-47DE-B5CF-D88FE74FFD1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7078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26D38-28D7-4FE9-9E9A-FBA9922213FE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98E4-463E-47DE-B5CF-D88FE74FFD1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89666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26D38-28D7-4FE9-9E9A-FBA9922213FE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98E4-463E-47DE-B5CF-D88FE74FFD1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1508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26D38-28D7-4FE9-9E9A-FBA9922213FE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98E4-463E-47DE-B5CF-D88FE74FF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051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26D38-28D7-4FE9-9E9A-FBA9922213FE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98E4-463E-47DE-B5CF-D88FE74FFD1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0835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26D38-28D7-4FE9-9E9A-FBA9922213FE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98E4-463E-47DE-B5CF-D88FE74FF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373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26D38-28D7-4FE9-9E9A-FBA9922213FE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98E4-463E-47DE-B5CF-D88FE74FFD14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2916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26D38-28D7-4FE9-9E9A-FBA9922213FE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98E4-463E-47DE-B5CF-D88FE74FFD1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120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26D38-28D7-4FE9-9E9A-FBA9922213FE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98E4-463E-47DE-B5CF-D88FE74FF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730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26D38-28D7-4FE9-9E9A-FBA9922213FE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98E4-463E-47DE-B5CF-D88FE74FFD1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6802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26D38-28D7-4FE9-9E9A-FBA9922213FE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98E4-463E-47DE-B5CF-D88FE74FF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45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DA26D38-28D7-4FE9-9E9A-FBA9922213FE}" type="datetimeFigureOut">
              <a:rPr lang="ru-RU" smtClean="0"/>
              <a:t>07.02.2017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BA898E4-463E-47DE-B5CF-D88FE74FF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28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  <p:sldLayoutId id="2147483809" r:id="rId13"/>
    <p:sldLayoutId id="2147483810" r:id="rId14"/>
    <p:sldLayoutId id="2147483811" r:id="rId15"/>
    <p:sldLayoutId id="2147483812" r:id="rId16"/>
    <p:sldLayoutId id="21474838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1"/>
            <a:ext cx="10668000" cy="685800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-1"/>
            <a:ext cx="10668000" cy="6858001"/>
          </a:xfrm>
        </p:spPr>
        <p:txBody>
          <a:bodyPr>
            <a:normAutofit/>
          </a:bodyPr>
          <a:lstStyle/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 13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Новопетровская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Войска не входящие в состав вооружённых сил РФ»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Выполнил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Цокуров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Максим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Проверил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Князев Олег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71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3171" y="2009654"/>
            <a:ext cx="9601196" cy="1303867"/>
          </a:xfrm>
        </p:spPr>
        <p:txBody>
          <a:bodyPr/>
          <a:lstStyle/>
          <a:p>
            <a:r>
              <a:rPr lang="ru-RU" dirty="0"/>
              <a:t>К</a:t>
            </a:r>
            <a:r>
              <a:rPr lang="ru-RU" dirty="0" smtClean="0"/>
              <a:t>ОНЕЦ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8082" y="7326895"/>
            <a:ext cx="9601196" cy="331893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756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extLst>
      <p:ext uri="{BB962C8B-B14F-4D97-AF65-F5344CB8AC3E}">
        <p14:creationId xmlns:p14="http://schemas.microsoft.com/office/powerpoint/2010/main" val="235098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4707" y="7173798"/>
            <a:ext cx="10515600" cy="13136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Пограничные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войска предназначены для защиты и охраны Государственной границы Российской Федерации, охраны внутренних морских вод, территориального моря, исключительной экономической зоны, континентального шельфа нашей страны и природных ресурсов.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59118"/>
            <a:ext cx="12192000" cy="5198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9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67280" y="7322107"/>
            <a:ext cx="10515600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4916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9619" y="7293826"/>
            <a:ext cx="10515600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</a:t>
            </a:r>
            <a:r>
              <a:rPr lang="ru-RU" sz="2400" dirty="0" smtClean="0"/>
              <a:t>Войска </a:t>
            </a:r>
            <a:r>
              <a:rPr lang="ru-RU" sz="2400" dirty="0"/>
              <a:t>гражданской обороны являются важной частью сил обеспечения безопасности. </a:t>
            </a:r>
            <a:r>
              <a:rPr lang="ru-RU" sz="2400" dirty="0" smtClean="0"/>
              <a:t>   Они    предназначены </a:t>
            </a:r>
            <a:r>
              <a:rPr lang="ru-RU" sz="2400" dirty="0"/>
              <a:t>для защиты территории страны и ее населения от чрезвычайных </a:t>
            </a:r>
            <a:r>
              <a:rPr lang="ru-RU" sz="2400" dirty="0" smtClean="0"/>
              <a:t>ситуаций </a:t>
            </a:r>
            <a:r>
              <a:rPr lang="ru-RU" sz="2400" dirty="0"/>
              <a:t>мирного и военного времени. Эти войска в соответствии с Законом Российской Федерации «Об обороне» могут привлекаться к обороне с применением средств вооруженной борьбы. Организационно они входят в состав МЧС России.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289" y="2635623"/>
            <a:ext cx="4562491" cy="3447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83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3112" y="7171278"/>
            <a:ext cx="10515600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           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400" dirty="0" smtClean="0"/>
              <a:t>       Главной</a:t>
            </a:r>
            <a:r>
              <a:rPr lang="ru-RU" dirty="0" smtClean="0"/>
              <a:t> задачей пограничных войск является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Защита границы.</a:t>
            </a:r>
          </a:p>
          <a:p>
            <a:pPr marL="0" indent="0">
              <a:buNone/>
            </a:pPr>
            <a:r>
              <a:rPr lang="ru-RU" dirty="0" smtClean="0"/>
              <a:t>         Организация пропуска лиц, транспортных средств и грузов через границу.</a:t>
            </a:r>
          </a:p>
          <a:p>
            <a:pPr marL="0" indent="0">
              <a:buNone/>
            </a:pPr>
            <a:r>
              <a:rPr lang="ru-RU" sz="2400" dirty="0" smtClean="0"/>
              <a:t>        Разведывательная</a:t>
            </a:r>
            <a:r>
              <a:rPr lang="ru-RU" sz="2400" dirty="0"/>
              <a:t>, контрразведывательная и оперативно-розыскная деятельность в </a:t>
            </a:r>
            <a:r>
              <a:rPr lang="ru-RU" sz="2400" dirty="0" smtClean="0"/>
              <a:t>          интересах </a:t>
            </a:r>
            <a:r>
              <a:rPr lang="ru-RU" sz="2400" dirty="0"/>
              <a:t>защиты государственной </a:t>
            </a:r>
            <a:r>
              <a:rPr lang="ru-RU" sz="2400" dirty="0" smtClean="0"/>
              <a:t>границы.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80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6806" y="7312680"/>
            <a:ext cx="10515600" cy="1325563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задачами Внутренних войск являются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FontTx/>
              <a:buChar char="-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  предотвращение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пресечение вооруженных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конфликтов.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разоружение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незаконных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формирований.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соблюдение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режима чрезвычайного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положения.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охрана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важных государственных объектов, специальных грузов и т. 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06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0378" y="7284399"/>
            <a:ext cx="10515600" cy="1325563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 мирное время основными задачами войск Гражданской обороны являются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endParaRPr lang="ru-RU" dirty="0"/>
          </a:p>
          <a:p>
            <a:pPr>
              <a:buFontTx/>
              <a:buChar char="-"/>
            </a:pPr>
            <a:r>
              <a:rPr lang="ru-RU" dirty="0" smtClean="0"/>
              <a:t>    участие </a:t>
            </a:r>
            <a:r>
              <a:rPr lang="ru-RU" dirty="0"/>
              <a:t>в мероприятиях, направленных на предупреждение чрезвычайных </a:t>
            </a:r>
            <a:r>
              <a:rPr lang="ru-RU" dirty="0" smtClean="0"/>
              <a:t>ситуаций.</a:t>
            </a:r>
          </a:p>
          <a:p>
            <a:pPr>
              <a:buFontTx/>
              <a:buChar char="-"/>
            </a:pPr>
            <a:r>
              <a:rPr lang="ru-RU" dirty="0" smtClean="0"/>
              <a:t>    обучение </a:t>
            </a:r>
            <a:r>
              <a:rPr lang="ru-RU" dirty="0"/>
              <a:t>населения способам зашиты от </a:t>
            </a:r>
            <a:r>
              <a:rPr lang="ru-RU" dirty="0" smtClean="0"/>
              <a:t>опасностей.</a:t>
            </a:r>
          </a:p>
          <a:p>
            <a:pPr>
              <a:buFontTx/>
              <a:buChar char="-"/>
            </a:pPr>
            <a:r>
              <a:rPr lang="ru-RU" dirty="0" smtClean="0"/>
              <a:t>    проведение </a:t>
            </a:r>
            <a:r>
              <a:rPr lang="ru-RU" dirty="0"/>
              <a:t>работ по локализации и ликвидации угроз уже возникших </a:t>
            </a:r>
            <a:r>
              <a:rPr lang="ru-RU" dirty="0" smtClean="0"/>
              <a:t>ЧС.</a:t>
            </a:r>
          </a:p>
          <a:p>
            <a:pPr>
              <a:buFontTx/>
              <a:buChar char="-"/>
            </a:pPr>
            <a:r>
              <a:rPr lang="ru-RU" dirty="0" smtClean="0"/>
              <a:t>    борьба </a:t>
            </a:r>
            <a:r>
              <a:rPr lang="ru-RU" dirty="0"/>
              <a:t>с пожарами, возникающими в результате </a:t>
            </a:r>
            <a:r>
              <a:rPr lang="ru-RU" dirty="0" smtClean="0"/>
              <a:t>ЧС.</a:t>
            </a:r>
          </a:p>
        </p:txBody>
      </p:sp>
    </p:spTree>
    <p:extLst>
      <p:ext uri="{BB962C8B-B14F-4D97-AF65-F5344CB8AC3E}">
        <p14:creationId xmlns:p14="http://schemas.microsoft.com/office/powerpoint/2010/main" val="4912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225" y="7284399"/>
            <a:ext cx="10515600" cy="1325563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Информация взята с сайта</a:t>
            </a:r>
            <a:r>
              <a:rPr lang="en-US" dirty="0"/>
              <a:t>: </a:t>
            </a:r>
            <a:r>
              <a:rPr lang="en-US" dirty="0" smtClean="0"/>
              <a:t>pochta-polevaya.ru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Картинки взяты с сайта</a:t>
            </a:r>
            <a:r>
              <a:rPr lang="en-US" dirty="0" smtClean="0"/>
              <a:t>:</a:t>
            </a:r>
            <a:r>
              <a:rPr lang="ru-RU" dirty="0"/>
              <a:t> </a:t>
            </a:r>
            <a:r>
              <a:rPr lang="ru-RU" dirty="0" smtClean="0"/>
              <a:t>Яндекс картинки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580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47</TotalTime>
  <Words>266</Words>
  <Application>Microsoft Office PowerPoint</Application>
  <PresentationFormat>Широкоэкранный</PresentationFormat>
  <Paragraphs>42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Garamond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КОНЕЦ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хаМ</dc:creator>
  <cp:lastModifiedBy>Олег Анатольевич</cp:lastModifiedBy>
  <cp:revision>7</cp:revision>
  <dcterms:created xsi:type="dcterms:W3CDTF">2017-02-07T04:21:06Z</dcterms:created>
  <dcterms:modified xsi:type="dcterms:W3CDTF">2017-02-07T15:15:14Z</dcterms:modified>
</cp:coreProperties>
</file>