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70" r:id="rId5"/>
    <p:sldId id="258" r:id="rId6"/>
    <p:sldId id="272" r:id="rId7"/>
    <p:sldId id="259" r:id="rId8"/>
    <p:sldId id="265" r:id="rId9"/>
    <p:sldId id="266" r:id="rId10"/>
    <p:sldId id="267" r:id="rId11"/>
    <p:sldId id="268" r:id="rId12"/>
    <p:sldId id="269" r:id="rId13"/>
    <p:sldId id="273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1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964451F-3F15-464A-A1FD-CD9D4C608C85}" type="datetimeFigureOut">
              <a:rPr lang="ru-RU"/>
              <a:pPr>
                <a:defRPr/>
              </a:pPr>
              <a:t>16.12.2017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94C6942-82CE-44CC-8409-7F7A3B4E2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DBB06-D134-45CA-83E1-E006CA5E3513}" type="datetimeFigureOut">
              <a:rPr lang="ru-RU"/>
              <a:pPr>
                <a:defRPr/>
              </a:pPr>
              <a:t>16.12.2017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EDC9B-789E-4320-AD09-5166BBA044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28019-2070-453F-A277-C890793B5D47}" type="datetimeFigureOut">
              <a:rPr lang="ru-RU"/>
              <a:pPr>
                <a:defRPr/>
              </a:pPr>
              <a:t>16.12.2017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20CC3-D5C4-45D1-81BD-FF8A7DB67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37851-FDC9-4883-9440-6560D9C36625}" type="datetimeFigureOut">
              <a:rPr lang="ru-RU"/>
              <a:pPr>
                <a:defRPr/>
              </a:pPr>
              <a:t>16.12.2017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3BA2E-6B46-4A0F-98FF-27369E98A8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2A0AB02-9646-46AE-B97B-6ABFE6470850}" type="datetimeFigureOut">
              <a:rPr lang="ru-RU"/>
              <a:pPr>
                <a:defRPr/>
              </a:pPr>
              <a:t>16.12.2017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84BE32-516F-48F2-A6CE-574871089F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9034A7-E210-4FA6-89BB-9ECFF2991931}" type="datetimeFigureOut">
              <a:rPr lang="ru-RU"/>
              <a:pPr>
                <a:defRPr/>
              </a:pPr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69F23-46DC-4BF9-A22D-386355CB0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10B4252-51F7-4792-8ABA-BE47293F925A}" type="datetimeFigureOut">
              <a:rPr lang="ru-RU"/>
              <a:pPr>
                <a:defRPr/>
              </a:pPr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9685AD-B547-4F28-B0F8-330D3F9C14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4240B0-A01A-41DD-967F-0D7583FAC1D0}" type="datetimeFigureOut">
              <a:rPr lang="ru-RU"/>
              <a:pPr>
                <a:defRPr/>
              </a:pPr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ACC844-C034-41D1-8E2D-1D58244D59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A918F-6FEB-479A-8074-190127B96146}" type="datetimeFigureOut">
              <a:rPr lang="ru-RU"/>
              <a:pPr>
                <a:defRPr/>
              </a:pPr>
              <a:t>16.12.2017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4C3D5-94B2-4EB4-9B57-A888CAC93B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3C3357-3E38-4C68-A2CE-CEF2D05456AF}" type="datetimeFigureOut">
              <a:rPr lang="ru-RU"/>
              <a:pPr>
                <a:defRPr/>
              </a:pPr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558D18-C008-4BE5-8215-DE0AAE33A9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2E454C5-1A65-4CC9-9C2B-F823D2238F5D}" type="datetimeFigureOut">
              <a:rPr lang="ru-RU"/>
              <a:pPr>
                <a:defRPr/>
              </a:pPr>
              <a:t>16.12.2017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8D133E3-38DE-4E6C-BBAB-1FE2D591A8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37CB021-1893-4CE6-9714-9A98FA6087E0}" type="datetimeFigureOut">
              <a:rPr lang="ru-RU"/>
              <a:pPr>
                <a:defRPr/>
              </a:pPr>
              <a:t>16.12.2017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51A343C-E207-40EE-A38A-2D0F62CB9B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6" r:id="rId6"/>
    <p:sldLayoutId id="2147483670" r:id="rId7"/>
    <p:sldLayoutId id="2147483677" r:id="rId8"/>
    <p:sldLayoutId id="2147483678" r:id="rId9"/>
    <p:sldLayoutId id="2147483669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//upload.wikimedia.org/wikipedia/commons/6/69/Order_of_Courage.jpg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//upload.wikimedia.org/wikipedia/commons/8/81/St_george_order_IV.jpg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//upload.wikimedia.org/wikipedia/commons/d/da/Order_For_Service_to_the_Homeland_3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hyperlink" Target="//commons.wikimedia.org/wiki/File:Order_service_to_the_homeland3_rib.png?uselang=ru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//commons.wikimedia.org/wiki/File:Vladimir_Shamanov._Cabinet_photo.jpg?uselang=ru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hyperlink" Target="//upload.wikimedia.org/wikipedia/commons/b/b5/Signature_of_Vladimir_Shamanov.pn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//upload.wikimedia.org/wikipedia/commons/1/18/Hero_of_the_Russian_Federation_medal.png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00174"/>
            <a:ext cx="9144000" cy="2439379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b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Воздушно-Десантные Войска</a:t>
            </a:r>
            <a:endParaRPr lang="ru-RU" sz="6600" b="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4211960" y="5657671"/>
            <a:ext cx="409483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342900" indent="-342900" algn="ctr"/>
            <a:r>
              <a:rPr lang="ru-RU" dirty="0" smtClean="0">
                <a:solidFill>
                  <a:schemeClr val="bg1"/>
                </a:solidFill>
              </a:rPr>
              <a:t>Подготовил: </a:t>
            </a:r>
            <a:r>
              <a:rPr lang="ru-RU" dirty="0" err="1" smtClean="0">
                <a:solidFill>
                  <a:schemeClr val="bg1"/>
                </a:solidFill>
              </a:rPr>
              <a:t>Маковец</a:t>
            </a:r>
            <a:r>
              <a:rPr lang="ru-RU" dirty="0" smtClean="0">
                <a:solidFill>
                  <a:schemeClr val="bg1"/>
                </a:solidFill>
              </a:rPr>
              <a:t> Александр</a:t>
            </a:r>
          </a:p>
          <a:p>
            <a:pPr marL="342900" indent="-342900" algn="ctr"/>
            <a:r>
              <a:rPr lang="ru-RU" dirty="0" smtClean="0">
                <a:solidFill>
                  <a:schemeClr val="bg1"/>
                </a:solidFill>
              </a:rPr>
              <a:t>Ученик 10 класса МБОУ СОШ №13</a:t>
            </a:r>
          </a:p>
          <a:p>
            <a:pPr marL="342900" indent="-342900" algn="ctr"/>
            <a:r>
              <a:rPr lang="ru-RU" dirty="0" err="1" smtClean="0">
                <a:solidFill>
                  <a:schemeClr val="bg1"/>
                </a:solidFill>
              </a:rPr>
              <a:t>Ст.Новопетровской</a:t>
            </a:r>
            <a:endParaRPr lang="ru-RU" dirty="0" smtClean="0">
              <a:solidFill>
                <a:schemeClr val="bg1"/>
              </a:solidFill>
            </a:endParaRPr>
          </a:p>
          <a:p>
            <a:pPr marL="342900" indent="-342900" algn="ctr"/>
            <a:r>
              <a:rPr lang="ru-RU" dirty="0" err="1" smtClean="0">
                <a:solidFill>
                  <a:schemeClr val="bg1"/>
                </a:solidFill>
              </a:rPr>
              <a:t>Проверил:Князев</a:t>
            </a:r>
            <a:r>
              <a:rPr lang="ru-RU" dirty="0" smtClean="0">
                <a:solidFill>
                  <a:schemeClr val="bg1"/>
                </a:solidFill>
              </a:rPr>
              <a:t> Олег Анатольевич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Орден Мужества</a:t>
            </a:r>
            <a:endParaRPr lang="ru-RU" dirty="0"/>
          </a:p>
        </p:txBody>
      </p:sp>
      <p:pic>
        <p:nvPicPr>
          <p:cNvPr id="25602" name="Picture 2" descr="File:Order of Courage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0" y="1214438"/>
            <a:ext cx="2580878" cy="507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3978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Орден Святого Георгия 4 степени</a:t>
            </a:r>
            <a:endParaRPr lang="ru-RU" dirty="0"/>
          </a:p>
        </p:txBody>
      </p:sp>
      <p:pic>
        <p:nvPicPr>
          <p:cNvPr id="26626" name="Picture 2" descr="File:St george order IV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1" y="1307942"/>
            <a:ext cx="2580878" cy="5033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Орден «За службу Родине в Вооружённых Силах СССР»</a:t>
            </a:r>
            <a:endParaRPr lang="ru-RU" dirty="0"/>
          </a:p>
        </p:txBody>
      </p:sp>
      <p:pic>
        <p:nvPicPr>
          <p:cNvPr id="27650" name="Picture 2" descr="File:Order For Service to the Homeland 3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5" y="1714500"/>
            <a:ext cx="45529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4" descr="Order service to the homeland3 rib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" y="2571750"/>
            <a:ext cx="2312987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Calibri" panose="020F0502020204030204" pitchFamily="34" charset="0"/>
              </a:rPr>
              <a:t>Спасибо за внимание</a:t>
            </a:r>
            <a:endParaRPr lang="ru-RU" sz="6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29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Воздушно-Десантные Войска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362" name="Прямоугольник 2"/>
          <p:cNvSpPr>
            <a:spLocks noChangeArrowheads="1"/>
          </p:cNvSpPr>
          <p:nvPr/>
        </p:nvSpPr>
        <p:spPr bwMode="auto">
          <a:xfrm>
            <a:off x="571500" y="1500188"/>
            <a:ext cx="7929563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536575"/>
            <a:r>
              <a:rPr lang="ru-RU" sz="2800" i="1">
                <a:latin typeface="Lucida Sans Unicode" pitchFamily="34" charset="0"/>
              </a:rPr>
              <a:t>Воздушно-десантные войска (ВДВ), высокомобильный род войск вооруженных сил, предназначенный для охвата противника по воздуху и ведения боевых действий в его тылу. ВДВ РФ являются средством ВГК и могут составлять основу мобильных сил. Они подчиняются непосредственно командующему ВДВ и состоят из воздушно-десантных дивизий, бригад, отд. частей и учреждений.</a:t>
            </a:r>
            <a:endParaRPr lang="ru-RU" sz="2800">
              <a:latin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9776"/>
            <a:ext cx="8229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/>
                </a:solidFill>
              </a:rPr>
              <a:t>Предназначение ВДВ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395536" y="1608475"/>
            <a:ext cx="82153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dirty="0">
                <a:latin typeface="Calibri" pitchFamily="34" charset="0"/>
                <a:cs typeface="Times New Roman" pitchFamily="18" charset="0"/>
              </a:rPr>
              <a:t>ВДВ предназначены для высадки с воздуха в </a:t>
            </a:r>
            <a:r>
              <a:rPr lang="ru-RU" sz="2800" dirty="0" smtClean="0">
                <a:latin typeface="Calibri" pitchFamily="34" charset="0"/>
                <a:cs typeface="Times New Roman" pitchFamily="18" charset="0"/>
              </a:rPr>
              <a:t>тыл противника. </a:t>
            </a:r>
            <a:r>
              <a:rPr lang="ru-RU" sz="2800" dirty="0">
                <a:latin typeface="Calibri" pitchFamily="34" charset="0"/>
                <a:cs typeface="Times New Roman" pitchFamily="18" charset="0"/>
              </a:rPr>
              <a:t>Основным способом доставки </a:t>
            </a:r>
            <a:r>
              <a:rPr lang="ru-RU" sz="2800" i="1" dirty="0">
                <a:latin typeface="Calibri" pitchFamily="34" charset="0"/>
                <a:cs typeface="Times New Roman" pitchFamily="18" charset="0"/>
              </a:rPr>
              <a:t>ВДВ</a:t>
            </a:r>
            <a:r>
              <a:rPr lang="ru-RU" sz="2800" dirty="0">
                <a:latin typeface="Calibri" pitchFamily="34" charset="0"/>
                <a:cs typeface="Times New Roman" pitchFamily="18" charset="0"/>
              </a:rPr>
              <a:t> является парашютное </a:t>
            </a:r>
            <a:r>
              <a:rPr lang="ru-RU" sz="2800" dirty="0" smtClean="0">
                <a:latin typeface="Calibri" pitchFamily="34" charset="0"/>
                <a:cs typeface="Times New Roman" pitchFamily="18" charset="0"/>
              </a:rPr>
              <a:t>десантирование.</a:t>
            </a:r>
            <a:endParaRPr lang="ru-RU" sz="2800" dirty="0">
              <a:cs typeface="Arial" charset="0"/>
            </a:endParaRPr>
          </a:p>
        </p:txBody>
      </p:sp>
      <p:pic>
        <p:nvPicPr>
          <p:cNvPr id="3075" name="Picture 3" descr="D:\Users\Александр\Desktop\img_ter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573016"/>
            <a:ext cx="3135313" cy="2090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Users\Александр\Desktop\373f20faa96e66807ad4f1100473c54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573016"/>
            <a:ext cx="2831747" cy="212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240" y="620688"/>
            <a:ext cx="8784976" cy="79208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dirty="0">
                <a:solidFill>
                  <a:schemeClr val="tx1"/>
                </a:solidFill>
              </a:rPr>
              <a:t>В состав Воздушно-десантных войск входят</a:t>
            </a:r>
            <a:r>
              <a:rPr lang="ru-RU" sz="3100" dirty="0" smtClean="0">
                <a:solidFill>
                  <a:schemeClr val="tx1"/>
                </a:solidFill>
              </a:rPr>
              <a:t>: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623283"/>
            <a:ext cx="842493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/>
              <a:t>242 </a:t>
            </a:r>
            <a:r>
              <a:rPr lang="ru-RU" sz="2800" dirty="0"/>
              <a:t>У</a:t>
            </a:r>
            <a:r>
              <a:rPr lang="ru-RU" sz="2800" dirty="0" smtClean="0"/>
              <a:t>чебный Центр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/>
              <a:t>76 Гвардейская Воздушно-Десантная Дивизия</a:t>
            </a:r>
            <a:endParaRPr lang="ru-RU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/>
              <a:t>31-я Отдельная </a:t>
            </a:r>
            <a:r>
              <a:rPr lang="ru-RU" sz="2800" dirty="0" err="1" smtClean="0"/>
              <a:t>Десантно</a:t>
            </a:r>
            <a:r>
              <a:rPr lang="ru-RU" sz="2800" dirty="0" smtClean="0"/>
              <a:t>-</a:t>
            </a:r>
            <a:r>
              <a:rPr lang="ru-RU" sz="2800" dirty="0"/>
              <a:t>Ш</a:t>
            </a:r>
            <a:r>
              <a:rPr lang="ru-RU" sz="2800" dirty="0" smtClean="0"/>
              <a:t>турмовая </a:t>
            </a:r>
            <a:r>
              <a:rPr lang="ru-RU" sz="2800" dirty="0"/>
              <a:t>бригада</a:t>
            </a:r>
            <a:endParaRPr lang="ru-RU" dirty="0"/>
          </a:p>
        </p:txBody>
      </p:sp>
      <p:pic>
        <p:nvPicPr>
          <p:cNvPr id="1026" name="Picture 2" descr="D:\Users\Александр\Desktop\_.31-_..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040" y="3789040"/>
            <a:ext cx="1806948" cy="2141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Users\Александр\Desktop\790a8393723f90fe567b070ab15ec96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6440" y="3790280"/>
            <a:ext cx="2940033" cy="2160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Users\Александр\Desktop\4301790462-RU-PTARV-0000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8504" y="3779933"/>
            <a:ext cx="1656184" cy="2159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20334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0" dirty="0" smtClean="0">
                <a:solidFill>
                  <a:schemeClr val="tx1"/>
                </a:solidFill>
              </a:rPr>
              <a:t>История </a:t>
            </a:r>
            <a:br>
              <a:rPr lang="ru-RU" sz="4400" b="0" dirty="0" smtClean="0">
                <a:solidFill>
                  <a:schemeClr val="tx1"/>
                </a:solidFill>
              </a:rPr>
            </a:br>
            <a:r>
              <a:rPr lang="ru-RU" sz="4400" b="0" dirty="0" smtClean="0">
                <a:solidFill>
                  <a:schemeClr val="tx1"/>
                </a:solidFill>
              </a:rPr>
              <a:t>Воздушно-десантных войск</a:t>
            </a:r>
            <a:endParaRPr lang="ru-RU" sz="4400" b="0" dirty="0">
              <a:solidFill>
                <a:schemeClr val="tx1"/>
              </a:solidFill>
            </a:endParaRPr>
          </a:p>
        </p:txBody>
      </p:sp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500063" y="1785938"/>
            <a:ext cx="8286750" cy="3342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ctr">
              <a:lnSpc>
                <a:spcPct val="80000"/>
              </a:lnSpc>
            </a:pPr>
            <a:r>
              <a:rPr lang="ru-RU" sz="2400" dirty="0">
                <a:latin typeface="Lucida Sans Unicode" pitchFamily="34" charset="0"/>
              </a:rPr>
              <a:t>История Воздушно-десантных войск берёт своё начало 2 августа 1930 года, когда на учениях ВВС Московского военного округа, под Воронежем, было выброшено с парашютами подразделение десантников в составе 12 человек. Первые авиадесантные подразделения в Советском Союзе стали формироваться в 1931 году. В тот период и появились первые нагрудные знаки с изображением парашюта. </a:t>
            </a:r>
          </a:p>
          <a:p>
            <a:pPr indent="355600" algn="ctr">
              <a:lnSpc>
                <a:spcPct val="80000"/>
              </a:lnSpc>
            </a:pPr>
            <a:r>
              <a:rPr lang="ru-RU" sz="2400" dirty="0">
                <a:latin typeface="Lucida Sans Unicode" pitchFamily="34" charset="0"/>
              </a:rPr>
              <a:t>Первый знак "Парашютист", был утвержден 12 февраля 1931 года.</a:t>
            </a:r>
          </a:p>
        </p:txBody>
      </p:sp>
      <p:pic>
        <p:nvPicPr>
          <p:cNvPr id="2050" name="Picture 2" descr="D:\Users\Александр\Desktop\parachutist-badge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941168"/>
            <a:ext cx="1690093" cy="1690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  <a:effectLst/>
              </a:rPr>
              <a:t>ГДЕ  ВОЗДУШНО-ДЕСАНТНЫЕ-ВОЙСКА ПРИНИМАЛИ УЧАСТИЕ</a:t>
            </a:r>
            <a:r>
              <a:rPr lang="ru-RU" sz="4000" dirty="0">
                <a:solidFill>
                  <a:srgbClr val="C00000"/>
                </a:solidFill>
              </a:rPr>
              <a:t/>
            </a:r>
            <a:br>
              <a:rPr lang="ru-RU" sz="4000" dirty="0">
                <a:solidFill>
                  <a:srgbClr val="C00000"/>
                </a:solidFill>
              </a:rPr>
            </a:b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556792"/>
            <a:ext cx="76328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Великая </a:t>
            </a:r>
            <a:r>
              <a:rPr lang="ru-RU" sz="2800" dirty="0"/>
              <a:t>Отечественная война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Афганская </a:t>
            </a:r>
            <a:r>
              <a:rPr lang="ru-RU" sz="2800" dirty="0"/>
              <a:t>Война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Чеченские </a:t>
            </a:r>
            <a:r>
              <a:rPr lang="ru-RU" sz="2800" dirty="0"/>
              <a:t>военные действия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Конфликт </a:t>
            </a:r>
            <a:r>
              <a:rPr lang="ru-RU" sz="2800" dirty="0"/>
              <a:t>в Южной Осетии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088" y="3567152"/>
            <a:ext cx="3672408" cy="2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538805"/>
            <a:ext cx="3384376" cy="2245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6858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1"/>
                </a:solidFill>
              </a:rPr>
              <a:t>Флаг ВДВ ВС России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098" name="Picture 2" descr="D:\Users\Александр\Desktop\flag-vdv-elita-razno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71352"/>
            <a:ext cx="7589309" cy="4743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Владимир Анатольевич Шаманов">
            <a:hlinkClick r:id="rId2" tooltip="Владимир Анатольевич Шаманов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785813"/>
            <a:ext cx="371475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Прямоугольник 2"/>
          <p:cNvSpPr>
            <a:spLocks noChangeArrowheads="1"/>
          </p:cNvSpPr>
          <p:nvPr/>
        </p:nvSpPr>
        <p:spPr bwMode="auto">
          <a:xfrm>
            <a:off x="214313" y="1285875"/>
            <a:ext cx="52863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000" b="1" dirty="0" err="1">
                <a:latin typeface="Lucida Sans Unicode" pitchFamily="34" charset="0"/>
              </a:rPr>
              <a:t>Влади́мир</a:t>
            </a:r>
            <a:r>
              <a:rPr lang="ru-RU" sz="3000" b="1" dirty="0">
                <a:latin typeface="Lucida Sans Unicode" pitchFamily="34" charset="0"/>
              </a:rPr>
              <a:t> </a:t>
            </a:r>
            <a:r>
              <a:rPr lang="ru-RU" sz="3000" b="1" dirty="0" err="1">
                <a:latin typeface="Lucida Sans Unicode" pitchFamily="34" charset="0"/>
              </a:rPr>
              <a:t>Анато́льевич</a:t>
            </a:r>
            <a:r>
              <a:rPr lang="ru-RU" sz="3000" b="1" dirty="0">
                <a:latin typeface="Lucida Sans Unicode" pitchFamily="34" charset="0"/>
              </a:rPr>
              <a:t> </a:t>
            </a:r>
            <a:r>
              <a:rPr lang="ru-RU" sz="3000" b="1" dirty="0" err="1">
                <a:latin typeface="Lucida Sans Unicode" pitchFamily="34" charset="0"/>
              </a:rPr>
              <a:t>Шама́нов</a:t>
            </a:r>
            <a:r>
              <a:rPr lang="ru-RU" sz="3000" dirty="0">
                <a:latin typeface="Lucida Sans Unicode" pitchFamily="34" charset="0"/>
              </a:rPr>
              <a:t> - российский военачальник, политический и общественный деятель, генерал-полковник. Командующий ВДВ России.</a:t>
            </a:r>
          </a:p>
        </p:txBody>
      </p:sp>
      <p:pic>
        <p:nvPicPr>
          <p:cNvPr id="23555" name="Picture 4" descr="File:Signature of Vladimir Shamanov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50" y="4857750"/>
            <a:ext cx="2143125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Герой Российской Федерации</a:t>
            </a:r>
            <a:endParaRPr lang="ru-RU" dirty="0"/>
          </a:p>
        </p:txBody>
      </p:sp>
      <p:pic>
        <p:nvPicPr>
          <p:cNvPr id="24578" name="Picture 4" descr="File:Hero of the Russian Federation medal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1500188"/>
            <a:ext cx="2357438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111</TotalTime>
  <Words>243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Воздушно-Десантные Войска</vt:lpstr>
      <vt:lpstr>Воздушно-Десантные Войска</vt:lpstr>
      <vt:lpstr>Предназначение ВДВ</vt:lpstr>
      <vt:lpstr>В состав Воздушно-десантных войск входят: </vt:lpstr>
      <vt:lpstr>История  Воздушно-десантных войск</vt:lpstr>
      <vt:lpstr>ГДЕ  ВОЗДУШНО-ДЕСАНТНЫЕ-ВОЙСКА ПРИНИМАЛИ УЧАСТИЕ </vt:lpstr>
      <vt:lpstr>Флаг ВДВ ВС России</vt:lpstr>
      <vt:lpstr>Презентация PowerPoint</vt:lpstr>
      <vt:lpstr>Герой Российской Федерации</vt:lpstr>
      <vt:lpstr>Орден Мужества</vt:lpstr>
      <vt:lpstr>Орден Святого Георгия 4 степени</vt:lpstr>
      <vt:lpstr>Орден «За службу Родине в Вооружённых Силах СССР»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Анжела</dc:creator>
  <cp:lastModifiedBy>Олег</cp:lastModifiedBy>
  <cp:revision>17</cp:revision>
  <dcterms:created xsi:type="dcterms:W3CDTF">2013-01-25T06:47:50Z</dcterms:created>
  <dcterms:modified xsi:type="dcterms:W3CDTF">2017-12-16T13:26:58Z</dcterms:modified>
</cp:coreProperties>
</file>