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4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12/16/2017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Дети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114800"/>
            <a:ext cx="8229600" cy="8382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Автор: Гольдина А.В., воспитатель ГБДОУ №85 Приморского района Санкт-Петербурга.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0068" y="1752600"/>
            <a:ext cx="77671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1" y="2133600"/>
            <a:ext cx="7315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</a:rPr>
              <a:t>Зимние виды спорта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llo_html_7231b0f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45088" y="1524000"/>
            <a:ext cx="3453824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Бобслей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005737.Zimnie_vidi_sporta001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91117" y="1524000"/>
            <a:ext cx="3361765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Скелетон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llo_html_508f991b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17767" y="1546860"/>
            <a:ext cx="3308465" cy="45262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Хоккей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500" y="1524000"/>
            <a:ext cx="3429000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Одиночное  фигурное  катание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500" y="1524000"/>
            <a:ext cx="3429000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Парное  фигурное  катание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500" y="1524000"/>
            <a:ext cx="3429000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Спортивные танцы на льду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6680068_Zimnie_viduy_sporta002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83357" y="1524000"/>
            <a:ext cx="3377285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Конькобежный спорт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500" y="1524000"/>
            <a:ext cx="3429000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Шорт-трек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500" y="1524000"/>
            <a:ext cx="3429000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Керлинг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500" y="1524000"/>
            <a:ext cx="3429000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Лыжные гонки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500" y="1524000"/>
            <a:ext cx="3429000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Горнолыжный спорт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500" y="1524000"/>
            <a:ext cx="3429000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Двоеборье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500" y="1524000"/>
            <a:ext cx="3429000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Фристайл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500" y="1524000"/>
            <a:ext cx="3429000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Биатлон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6680056_Zimnie_viduy_sporta000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70563" y="1524000"/>
            <a:ext cx="3402874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Прыжки с трамплина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500" y="1524000"/>
            <a:ext cx="342900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Сноубординг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500" y="1524000"/>
            <a:ext cx="3429000" cy="4572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Санный спорт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127</TotalTime>
  <Words>46</Words>
  <Application>Microsoft Office PowerPoint</Application>
  <PresentationFormat>Экран (4:3)</PresentationFormat>
  <Paragraphs>19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Автор: Гольдина А.В., воспитатель ГБДОУ №85 Приморского района Санкт-Петербурга.</vt:lpstr>
      <vt:lpstr>Лыжные гонки</vt:lpstr>
      <vt:lpstr>Горнолыжный спорт</vt:lpstr>
      <vt:lpstr>Двоеборье</vt:lpstr>
      <vt:lpstr>Фристайл</vt:lpstr>
      <vt:lpstr>Биатлон</vt:lpstr>
      <vt:lpstr>Прыжки с трамплина</vt:lpstr>
      <vt:lpstr>Сноубординг</vt:lpstr>
      <vt:lpstr>Санный спорт</vt:lpstr>
      <vt:lpstr>Бобслей</vt:lpstr>
      <vt:lpstr>Скелетон</vt:lpstr>
      <vt:lpstr>Хоккей</vt:lpstr>
      <vt:lpstr>Одиночное  фигурное  катание</vt:lpstr>
      <vt:lpstr>Парное  фигурное  катание</vt:lpstr>
      <vt:lpstr>Спортивные танцы на льду</vt:lpstr>
      <vt:lpstr>Конькобежный спорт</vt:lpstr>
      <vt:lpstr>Шорт-трек</vt:lpstr>
      <vt:lpstr>Керлинг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810324</dc:creator>
  <cp:lastModifiedBy>810324</cp:lastModifiedBy>
  <cp:revision>16</cp:revision>
  <dcterms:created xsi:type="dcterms:W3CDTF">2006-08-16T00:00:00Z</dcterms:created>
  <dcterms:modified xsi:type="dcterms:W3CDTF">2017-12-16T20:28:19Z</dcterms:modified>
</cp:coreProperties>
</file>