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2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67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2524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962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589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40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4407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1074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15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58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324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86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28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559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4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945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15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1B26-6837-4572-9899-DB2032A2E39C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A4AFF-62C5-485A-B4E5-BE19037867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5314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1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Снегирь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918" y="1246182"/>
            <a:ext cx="7663188" cy="5258862"/>
          </a:xfrm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77933"/>
      </p:ext>
    </p:extLst>
  </p:cSld>
  <p:clrMapOvr>
    <a:masterClrMapping/>
  </p:clrMapOvr>
  <p:transition spd="slow" advTm="0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52" y="994173"/>
            <a:ext cx="8488173" cy="5680003"/>
          </a:xfrm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0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27" y="361578"/>
            <a:ext cx="8154184" cy="6115638"/>
          </a:xfrm>
        </p:spPr>
      </p:pic>
    </p:spTree>
    <p:extLst>
      <p:ext uri="{BB962C8B-B14F-4D97-AF65-F5344CB8AC3E}">
        <p14:creationId xmlns:p14="http://schemas.microsoft.com/office/powerpoint/2010/main" val="19742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голубь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996" y="217201"/>
            <a:ext cx="8321890" cy="6098757"/>
          </a:xfrm>
        </p:spPr>
      </p:pic>
    </p:spTree>
    <p:extLst>
      <p:ext uri="{BB962C8B-B14F-4D97-AF65-F5344CB8AC3E}">
        <p14:creationId xmlns:p14="http://schemas.microsoft.com/office/powerpoint/2010/main" val="36801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сорока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380" y="824753"/>
            <a:ext cx="8294349" cy="5651461"/>
          </a:xfrm>
        </p:spPr>
      </p:pic>
    </p:spTree>
    <p:extLst>
      <p:ext uri="{BB962C8B-B14F-4D97-AF65-F5344CB8AC3E}">
        <p14:creationId xmlns:p14="http://schemas.microsoft.com/office/powerpoint/2010/main" val="399531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544" y="405353"/>
            <a:ext cx="8379380" cy="5882325"/>
          </a:xfrm>
        </p:spPr>
      </p:pic>
    </p:spTree>
    <p:extLst>
      <p:ext uri="{BB962C8B-B14F-4D97-AF65-F5344CB8AC3E}">
        <p14:creationId xmlns:p14="http://schemas.microsoft.com/office/powerpoint/2010/main" val="412623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37</TotalTime>
  <Words>8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Контур</vt:lpstr>
      <vt:lpstr>Зимующие птицы</vt:lpstr>
      <vt:lpstr>Снегирь </vt:lpstr>
      <vt:lpstr>воробей</vt:lpstr>
      <vt:lpstr>синица</vt:lpstr>
      <vt:lpstr>голубь</vt:lpstr>
      <vt:lpstr>сорока</vt:lpstr>
      <vt:lpstr>Ворона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Мой компьютер</dc:creator>
  <cp:lastModifiedBy>Мой компьютер</cp:lastModifiedBy>
  <cp:revision>5</cp:revision>
  <dcterms:created xsi:type="dcterms:W3CDTF">2017-12-16T16:23:17Z</dcterms:created>
  <dcterms:modified xsi:type="dcterms:W3CDTF">2017-12-16T17:43:32Z</dcterms:modified>
</cp:coreProperties>
</file>