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8" r:id="rId5"/>
    <p:sldId id="267" r:id="rId6"/>
    <p:sldId id="259" r:id="rId7"/>
    <p:sldId id="260" r:id="rId8"/>
    <p:sldId id="264" r:id="rId9"/>
    <p:sldId id="258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2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83E873D-4EF6-4958-B2FE-97B7F7FE56F9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0C1EF61-FD50-4FC5-84A8-C34DE56C1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E873D-4EF6-4958-B2FE-97B7F7FE56F9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1EF61-FD50-4FC5-84A8-C34DE56C1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E873D-4EF6-4958-B2FE-97B7F7FE56F9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1EF61-FD50-4FC5-84A8-C34DE56C1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83E873D-4EF6-4958-B2FE-97B7F7FE56F9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1EF61-FD50-4FC5-84A8-C34DE56C1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83E873D-4EF6-4958-B2FE-97B7F7FE56F9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0C1EF61-FD50-4FC5-84A8-C34DE56C109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83E873D-4EF6-4958-B2FE-97B7F7FE56F9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0C1EF61-FD50-4FC5-84A8-C34DE56C1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83E873D-4EF6-4958-B2FE-97B7F7FE56F9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0C1EF61-FD50-4FC5-84A8-C34DE56C1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E873D-4EF6-4958-B2FE-97B7F7FE56F9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1EF61-FD50-4FC5-84A8-C34DE56C1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83E873D-4EF6-4958-B2FE-97B7F7FE56F9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0C1EF61-FD50-4FC5-84A8-C34DE56C1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83E873D-4EF6-4958-B2FE-97B7F7FE56F9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0C1EF61-FD50-4FC5-84A8-C34DE56C1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83E873D-4EF6-4958-B2FE-97B7F7FE56F9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0C1EF61-FD50-4FC5-84A8-C34DE56C1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83E873D-4EF6-4958-B2FE-97B7F7FE56F9}" type="datetimeFigureOut">
              <a:rPr lang="ru-RU" smtClean="0"/>
              <a:pPr/>
              <a:t>23.01.2017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0C1EF61-FD50-4FC5-84A8-C34DE56C1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uk.platinumclub.ru/severnaya-irlandiya/belfast/dostoprimechatelnosti/muzei-pamyatnik-titanik/" TargetMode="External"/><Relationship Id="rId2" Type="http://schemas.openxmlformats.org/officeDocument/2006/relationships/hyperlink" Target="http://myeire.ru/?p=330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trip-point.ru/2016/03/22/&#1089;&#1077;&#1074;&#1077;&#1088;&#1085;&#1072;&#1103;-&#1080;&#1088;&#1083;&#1072;&#1085;&#1076;&#1080;&#1103;-&#1075;&#1076;&#1077;-&#1089;&#1085;&#1080;&#1084;&#1072;&#1083;&#1080;-&#1096;&#1077;&#1089;&#1090;&#1086;&#1081;/" TargetMode="External"/><Relationship Id="rId4" Type="http://schemas.openxmlformats.org/officeDocument/2006/relationships/hyperlink" Target="https://ru.wikipedia.org/wiki/&#1051;&#1086;&#1093;-&#1053;&#1077;&#1081;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700" dirty="0" smtClean="0"/>
              <a:t>NORTHERN IRELAND</a:t>
            </a:r>
            <a:br>
              <a:rPr lang="en-US" sz="6700" dirty="0" smtClean="0"/>
            </a:br>
            <a:endParaRPr lang="ru-RU" sz="6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5715016"/>
            <a:ext cx="8062912" cy="42862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NIKITENKO ADELINA</a:t>
            </a:r>
            <a:endParaRPr lang="ru-RU" dirty="0"/>
          </a:p>
        </p:txBody>
      </p:sp>
      <p:pic>
        <p:nvPicPr>
          <p:cNvPr id="15364" name="Picture 4" descr="Картинки по запросу северная ирлан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661988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304778"/>
          </a:xfrm>
        </p:spPr>
        <p:txBody>
          <a:bodyPr/>
          <a:lstStyle/>
          <a:p>
            <a:r>
              <a:rPr lang="en-US" dirty="0" smtClean="0"/>
              <a:t>THANK YOU FOR ATTENTION 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http://myeire.ru/?</a:t>
            </a:r>
            <a:r>
              <a:rPr lang="en-US" sz="1800" dirty="0" smtClean="0">
                <a:hlinkClick r:id="rId2"/>
              </a:rPr>
              <a:t>p=3301</a:t>
            </a:r>
            <a:endParaRPr lang="ru-RU" sz="1800" dirty="0" smtClean="0"/>
          </a:p>
          <a:p>
            <a:r>
              <a:rPr lang="en-US" sz="1800" dirty="0">
                <a:hlinkClick r:id="rId3"/>
              </a:rPr>
              <a:t>http://uk.platinumclub.ru/severnaya-irlandiya/belfast/dostoprimechatelnosti/muzei-pamyatnik-titanik</a:t>
            </a:r>
            <a:r>
              <a:rPr lang="en-US" sz="1800" dirty="0" smtClean="0">
                <a:hlinkClick r:id="rId3"/>
              </a:rPr>
              <a:t>/</a:t>
            </a:r>
            <a:endParaRPr lang="ru-RU" sz="1800" dirty="0" smtClean="0"/>
          </a:p>
          <a:p>
            <a:r>
              <a:rPr lang="en-US" sz="1800" dirty="0">
                <a:hlinkClick r:id="rId4"/>
              </a:rPr>
              <a:t>https://ru.wikipedia.org/wiki/</a:t>
            </a:r>
            <a:r>
              <a:rPr lang="ru-RU" sz="1800" dirty="0" smtClean="0">
                <a:hlinkClick r:id="rId4"/>
              </a:rPr>
              <a:t>Лох-Ней</a:t>
            </a:r>
            <a:endParaRPr lang="ru-RU" sz="1800" dirty="0" smtClean="0"/>
          </a:p>
          <a:p>
            <a:r>
              <a:rPr lang="en-US" sz="1800" dirty="0">
                <a:hlinkClick r:id="rId5"/>
              </a:rPr>
              <a:t>http://trip-point.ru/2016/03/22/</a:t>
            </a:r>
            <a:r>
              <a:rPr lang="ru-RU" sz="1800" dirty="0">
                <a:hlinkClick r:id="rId5"/>
              </a:rPr>
              <a:t>северная-</a:t>
            </a:r>
            <a:r>
              <a:rPr lang="ru-RU" sz="1800" dirty="0" err="1">
                <a:hlinkClick r:id="rId5"/>
              </a:rPr>
              <a:t>ирландия</a:t>
            </a:r>
            <a:r>
              <a:rPr lang="ru-RU" sz="1800" dirty="0">
                <a:hlinkClick r:id="rId5"/>
              </a:rPr>
              <a:t>-где-снимали-шестой</a:t>
            </a:r>
            <a:r>
              <a:rPr lang="ru-RU" sz="1800" dirty="0" smtClean="0">
                <a:hlinkClick r:id="rId5"/>
              </a:rPr>
              <a:t>/</a:t>
            </a:r>
            <a:endParaRPr lang="ru-RU" sz="1800" dirty="0" smtClean="0"/>
          </a:p>
          <a:p>
            <a:r>
              <a:rPr lang="en-US" sz="1800" dirty="0" smtClean="0"/>
              <a:t>All photos from </a:t>
            </a:r>
            <a:r>
              <a:rPr lang="en-US" sz="1800" dirty="0" err="1" smtClean="0"/>
              <a:t>Yandex</a:t>
            </a:r>
            <a:r>
              <a:rPr lang="en-US" sz="1800" dirty="0" smtClean="0"/>
              <a:t> Photos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165473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DICTIONARY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STEAMSHIP-</a:t>
            </a:r>
            <a:r>
              <a:rPr lang="ru-RU" dirty="0" smtClean="0"/>
              <a:t>ПАРОХОД</a:t>
            </a:r>
          </a:p>
          <a:p>
            <a:r>
              <a:rPr lang="en-US" dirty="0" smtClean="0"/>
              <a:t>DEDICATED-</a:t>
            </a:r>
            <a:r>
              <a:rPr lang="ru-RU" dirty="0" smtClean="0"/>
              <a:t>ПОСВЕЩЕННЫЙ</a:t>
            </a:r>
            <a:endParaRPr lang="en-US" dirty="0" smtClean="0"/>
          </a:p>
          <a:p>
            <a:r>
              <a:rPr lang="en-US" dirty="0" smtClean="0"/>
              <a:t>OBEDIENT</a:t>
            </a:r>
            <a:r>
              <a:rPr lang="ru-RU" dirty="0" smtClean="0"/>
              <a:t>-ПОСЛУШНЫЙ</a:t>
            </a:r>
            <a:endParaRPr lang="en-US" dirty="0" smtClean="0"/>
          </a:p>
          <a:p>
            <a:r>
              <a:rPr lang="en-US" dirty="0" smtClean="0"/>
              <a:t>ARCHERY-</a:t>
            </a:r>
            <a:r>
              <a:rPr lang="ru-RU" dirty="0" smtClean="0"/>
              <a:t>СТРЕЛЬБА ИЗ ЛУКА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/>
          <a:lstStyle/>
          <a:p>
            <a:r>
              <a:rPr lang="en-US" dirty="0" smtClean="0"/>
              <a:t>Sceneries of Northern Ireland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3610744" cy="4572000"/>
          </a:xfrm>
        </p:spPr>
        <p:txBody>
          <a:bodyPr/>
          <a:lstStyle/>
          <a:p>
            <a:pPr marL="64008" indent="0">
              <a:buNone/>
            </a:pPr>
            <a:r>
              <a:rPr lang="en-US" dirty="0" smtClean="0"/>
              <a:t>Then you visit Northern Ireland you can see many valleys, meadows, lowlands and other.</a:t>
            </a:r>
            <a:endParaRPr lang="ru-RU" dirty="0"/>
          </a:p>
        </p:txBody>
      </p:sp>
      <p:pic>
        <p:nvPicPr>
          <p:cNvPr id="1026" name="Picture 2" descr="E:\Фото00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12776"/>
            <a:ext cx="3744416" cy="30689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Фото00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789040"/>
            <a:ext cx="4012195" cy="30024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5596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7494"/>
            <a:ext cx="8075240" cy="1399032"/>
          </a:xfrm>
        </p:spPr>
        <p:txBody>
          <a:bodyPr/>
          <a:lstStyle/>
          <a:p>
            <a:r>
              <a:rPr lang="en-US" dirty="0" smtClean="0"/>
              <a:t>Map of Northern Ireland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>
              <a:buNone/>
            </a:pPr>
            <a:endParaRPr lang="ru-RU" dirty="0"/>
          </a:p>
        </p:txBody>
      </p:sp>
      <p:pic>
        <p:nvPicPr>
          <p:cNvPr id="1026" name="Picture 2" descr="E:\Фото00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14754"/>
            <a:ext cx="7272808" cy="54546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6524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 of Northern Ireland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3466728" cy="4572000"/>
          </a:xfrm>
        </p:spPr>
        <p:txBody>
          <a:bodyPr>
            <a:normAutofit/>
          </a:bodyPr>
          <a:lstStyle/>
          <a:p>
            <a:pPr marL="64008" indent="0">
              <a:buNone/>
            </a:pPr>
            <a:r>
              <a:rPr lang="en-US" sz="2400" dirty="0" smtClean="0"/>
              <a:t>The Flag </a:t>
            </a:r>
            <a:r>
              <a:rPr lang="en-US" sz="2400" dirty="0" smtClean="0"/>
              <a:t>of Northern Ireland </a:t>
            </a:r>
            <a:r>
              <a:rPr lang="en-US" sz="2400" dirty="0" smtClean="0"/>
              <a:t>consists of a </a:t>
            </a:r>
            <a:r>
              <a:rPr lang="en-US" sz="2400" dirty="0" smtClean="0"/>
              <a:t>red cross with </a:t>
            </a:r>
            <a:r>
              <a:rPr lang="en-US" sz="2400" dirty="0" smtClean="0"/>
              <a:t>a white </a:t>
            </a:r>
            <a:r>
              <a:rPr lang="en-US" sz="2400" dirty="0" smtClean="0"/>
              <a:t>six-pointed star in the center. In the star you can </a:t>
            </a:r>
            <a:r>
              <a:rPr lang="en-US" sz="2400" dirty="0" smtClean="0"/>
              <a:t>see a </a:t>
            </a:r>
            <a:r>
              <a:rPr lang="en-US" sz="2400" dirty="0" smtClean="0"/>
              <a:t>red hand. On the top of the star you can see </a:t>
            </a:r>
            <a:r>
              <a:rPr lang="en-US" sz="2400" dirty="0" smtClean="0"/>
              <a:t>a royal </a:t>
            </a:r>
            <a:r>
              <a:rPr lang="en-US" sz="2400" dirty="0" smtClean="0"/>
              <a:t>crown.</a:t>
            </a:r>
            <a:endParaRPr lang="ru-RU" sz="2400" dirty="0"/>
          </a:p>
        </p:txBody>
      </p:sp>
      <p:pic>
        <p:nvPicPr>
          <p:cNvPr id="2050" name="Picture 2" descr="E:\Фото00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88840"/>
            <a:ext cx="4680521" cy="35103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50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Shamrock- symbol of Ireland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54634"/>
          </a:xfrm>
        </p:spPr>
        <p:txBody>
          <a:bodyPr/>
          <a:lstStyle/>
          <a:p>
            <a:r>
              <a:rPr lang="en-US" sz="2400" dirty="0" smtClean="0"/>
              <a:t>Shamrock is used as </a:t>
            </a:r>
            <a:r>
              <a:rPr lang="en-US" sz="2400" dirty="0" smtClean="0"/>
              <a:t>a</a:t>
            </a:r>
            <a:r>
              <a:rPr lang="en-US" sz="2400" dirty="0" smtClean="0"/>
              <a:t> </a:t>
            </a:r>
            <a:r>
              <a:rPr lang="en-US" sz="2400" dirty="0" smtClean="0"/>
              <a:t>emblem of many Irish sports teams, universities and other organizations, such </a:t>
            </a:r>
            <a:r>
              <a:rPr lang="en-US" sz="2400" dirty="0" smtClean="0"/>
              <a:t>as a </a:t>
            </a:r>
            <a:r>
              <a:rPr lang="en-US" sz="2400" dirty="0" smtClean="0"/>
              <a:t>football club "Shamrock Rovers</a:t>
            </a:r>
            <a:r>
              <a:rPr lang="en-US" dirty="0" smtClean="0"/>
              <a:t>"</a:t>
            </a:r>
            <a:endParaRPr lang="ru-RU" dirty="0"/>
          </a:p>
        </p:txBody>
      </p:sp>
      <p:pic>
        <p:nvPicPr>
          <p:cNvPr id="16386" name="Picture 2" descr="Картинки по запросу северная ирландия КИСЛИЦ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786058"/>
            <a:ext cx="5929354" cy="3375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LOUGH NEAGH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4876" y="1571612"/>
            <a:ext cx="3971924" cy="4883196"/>
          </a:xfrm>
        </p:spPr>
        <p:txBody>
          <a:bodyPr>
            <a:normAutofit/>
          </a:bodyPr>
          <a:lstStyle/>
          <a:p>
            <a:r>
              <a:rPr lang="en-US" dirty="0" err="1" smtClean="0"/>
              <a:t>Lough</a:t>
            </a:r>
            <a:r>
              <a:rPr lang="en-US" dirty="0" smtClean="0"/>
              <a:t> </a:t>
            </a:r>
            <a:r>
              <a:rPr lang="en-US" dirty="0" err="1" smtClean="0"/>
              <a:t>Neagh</a:t>
            </a:r>
            <a:r>
              <a:rPr lang="en-US" dirty="0" smtClean="0"/>
              <a:t> - the largest lake in the UK, one of the largest area of freshwater lakes in Europe. In fact Northern Ireland owns only 90% of the lake area.</a:t>
            </a:r>
            <a:endParaRPr lang="ru-RU" dirty="0"/>
          </a:p>
        </p:txBody>
      </p:sp>
      <p:pic>
        <p:nvPicPr>
          <p:cNvPr id="23554" name="Picture 2" descr="http://www.vipgeo.ru/uploads/Showplace/large/845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1643050"/>
            <a:ext cx="4572032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TV series "Game of Thrones"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4500594"/>
          </a:xfrm>
        </p:spPr>
        <p:txBody>
          <a:bodyPr>
            <a:normAutofit/>
          </a:bodyPr>
          <a:lstStyle/>
          <a:p>
            <a:r>
              <a:rPr lang="en-US" sz="2100" dirty="0" smtClean="0"/>
              <a:t>  In Northern Ireland, you can not only visit the place where the shooting took place, but also </a:t>
            </a:r>
            <a:r>
              <a:rPr lang="en-US" sz="2100" dirty="0" smtClean="0"/>
              <a:t> </a:t>
            </a:r>
            <a:r>
              <a:rPr lang="en-US" sz="2100" dirty="0" smtClean="0"/>
              <a:t>take part in a thematic tour of these places.</a:t>
            </a:r>
          </a:p>
          <a:p>
            <a:r>
              <a:rPr lang="en-US" sz="2100" dirty="0" smtClean="0"/>
              <a:t>Some </a:t>
            </a:r>
            <a:r>
              <a:rPr lang="en-US" sz="2100" dirty="0" smtClean="0"/>
              <a:t>tours even offer you special clothing </a:t>
            </a:r>
            <a:r>
              <a:rPr lang="en-US" sz="2100" dirty="0" smtClean="0"/>
              <a:t> of series </a:t>
            </a:r>
            <a:r>
              <a:rPr lang="en-US" sz="2100" dirty="0" smtClean="0"/>
              <a:t>Heroes. And if you are especially obedient, you can go in for  archery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</a:t>
            </a:r>
            <a:r>
              <a:rPr lang="en-US" dirty="0" smtClean="0"/>
              <a:t>ITANIC-MUSEUM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3760770"/>
          </a:xfrm>
        </p:spPr>
        <p:txBody>
          <a:bodyPr/>
          <a:lstStyle/>
          <a:p>
            <a:r>
              <a:rPr lang="en-US" dirty="0" smtClean="0"/>
              <a:t>Museum Titanic Memorial in Belfast - the world's only museum dedicated to the legendary steamship Titanic.</a:t>
            </a:r>
            <a:endParaRPr lang="ru-RU" dirty="0"/>
          </a:p>
        </p:txBody>
      </p:sp>
      <p:pic>
        <p:nvPicPr>
          <p:cNvPr id="17410" name="Picture 2" descr="Картинки по запросу северная ирландия тита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500438"/>
            <a:ext cx="4071966" cy="3148156"/>
          </a:xfrm>
          <a:prstGeom prst="rect">
            <a:avLst/>
          </a:prstGeom>
          <a:noFill/>
        </p:spPr>
      </p:pic>
      <p:pic>
        <p:nvPicPr>
          <p:cNvPr id="17412" name="Picture 4" descr="Картинки по запросу северная ирландия титан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00438"/>
            <a:ext cx="4443549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118</TotalTime>
  <Words>204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     NORTHERN IRELAND </vt:lpstr>
      <vt:lpstr>DICTIONARY  </vt:lpstr>
      <vt:lpstr>Sceneries of Northern Ireland</vt:lpstr>
      <vt:lpstr>Map of Northern Ireland</vt:lpstr>
      <vt:lpstr>Flag of Northern Ireland</vt:lpstr>
      <vt:lpstr>Shamrock- symbol of Ireland</vt:lpstr>
      <vt:lpstr>LOUGH NEAGH</vt:lpstr>
      <vt:lpstr>TV series "Game of Thrones" </vt:lpstr>
      <vt:lpstr>ТITANIC-MUSEUM</vt:lpstr>
      <vt:lpstr>THANK YOU FOR ATTENTION !!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NORTHERN IRELAND</dc:title>
  <dc:creator>admin</dc:creator>
  <cp:lastModifiedBy>school</cp:lastModifiedBy>
  <cp:revision>18</cp:revision>
  <dcterms:created xsi:type="dcterms:W3CDTF">2017-01-09T10:26:44Z</dcterms:created>
  <dcterms:modified xsi:type="dcterms:W3CDTF">2017-01-23T07:26:24Z</dcterms:modified>
</cp:coreProperties>
</file>