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304800"/>
            <a:ext cx="8331200" cy="624840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Fill in the gaps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>
            <a:noAutofit/>
          </a:bodyPr>
          <a:lstStyle/>
          <a:p>
            <a:pPr marL="514350" indent="-514350">
              <a:buAutoNum type="arabicParenR"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At … he must swim in the ocean.</a:t>
            </a:r>
          </a:p>
          <a:p>
            <a:pPr marL="514350" indent="-514350">
              <a:buAutoNum type="arabicParenR"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At half past 8 he must get ready for …</a:t>
            </a:r>
          </a:p>
          <a:p>
            <a:pPr marL="514350" indent="-514350">
              <a:buAutoNum type="arabicParenR"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At … he must go to school on the continent.</a:t>
            </a:r>
          </a:p>
          <a:p>
            <a:pPr marL="514350" indent="-514350">
              <a:buAutoNum type="arabicParenR"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At quarter past 9 he … classes</a:t>
            </a:r>
          </a:p>
          <a:p>
            <a:pPr marL="514350" indent="-514350">
              <a:buAutoNum type="arabicParenR"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From 10 to 1 he must … classes.</a:t>
            </a:r>
          </a:p>
          <a:p>
            <a:pPr marL="514350" indent="-514350">
              <a:buAutoNum type="arabicParenR"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At quarter to 2 he must travel to the …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Answer the questions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05400"/>
          </a:xfrm>
        </p:spPr>
        <p:txBody>
          <a:bodyPr>
            <a:noAutofit/>
          </a:bodyPr>
          <a:lstStyle/>
          <a:p>
            <a:pPr marL="514350" indent="-514350">
              <a:buAutoNum type="arabicParenR"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What time must he swim in the ocean?</a:t>
            </a:r>
          </a:p>
          <a:p>
            <a:pPr marL="514350" indent="-514350">
              <a:buAutoNum type="arabicParenR"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Where must he go at half past 8?</a:t>
            </a:r>
          </a:p>
          <a:p>
            <a:pPr marL="514350" indent="-514350">
              <a:buAutoNum type="arabicParenR"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What time must he go to school?</a:t>
            </a:r>
          </a:p>
          <a:p>
            <a:pPr marL="514350" indent="-514350">
              <a:buAutoNum type="arabicParenR"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Where must he go at a quarter past 9?</a:t>
            </a:r>
          </a:p>
          <a:p>
            <a:pPr marL="514350" indent="-514350">
              <a:buAutoNum type="arabicParenR"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Where must he be from 10 to 1?</a:t>
            </a:r>
          </a:p>
          <a:p>
            <a:pPr marL="514350" indent="-514350">
              <a:buAutoNum type="arabicParenR"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Where must he travel at a quarter to 2?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уфлекс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143000"/>
            <a:ext cx="8686800" cy="333220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Today is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uesday.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28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of February.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9000" y="2266950"/>
            <a:ext cx="5422900" cy="406717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198"/>
            <a:ext cx="8229600" cy="76200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[w]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105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When the wind is in the west,</a:t>
            </a:r>
          </a:p>
          <a:p>
            <a:pPr algn="ctr">
              <a:buNone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The weather is the best.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600" y="2667000"/>
            <a:ext cx="4285042" cy="337661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What time is it?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7400" y="1219200"/>
            <a:ext cx="4953000" cy="4953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What time is it?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3016" y="1600200"/>
            <a:ext cx="4922363" cy="4953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What time is it?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3600" y="1752600"/>
            <a:ext cx="4442619" cy="444261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What time is it?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5000" y="1447800"/>
            <a:ext cx="5059558" cy="50292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W.B. L.49, ex.1</a:t>
            </a:r>
          </a:p>
          <a:p>
            <a:pPr>
              <a:buNone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W.B. L.50, ex. 3(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a,b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981200"/>
            <a:ext cx="7162800" cy="35814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7 o’clock</a:t>
            </a:r>
          </a:p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chool</a:t>
            </a:r>
          </a:p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9 o’clock</a:t>
            </a:r>
          </a:p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ontinent</a:t>
            </a:r>
          </a:p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classes</a:t>
            </a:r>
          </a:p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desert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180</Words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Слайд 1</vt:lpstr>
      <vt:lpstr>Today is Tuesday. The 28th of February.</vt:lpstr>
      <vt:lpstr>[w]</vt:lpstr>
      <vt:lpstr>What time is it?</vt:lpstr>
      <vt:lpstr>What time is it?</vt:lpstr>
      <vt:lpstr>What time is it?</vt:lpstr>
      <vt:lpstr>What time is it?</vt:lpstr>
      <vt:lpstr>Слайд 8</vt:lpstr>
      <vt:lpstr>Слайд 9</vt:lpstr>
      <vt:lpstr>Fill in the gaps</vt:lpstr>
      <vt:lpstr>Answer the questions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10</cp:revision>
  <dcterms:created xsi:type="dcterms:W3CDTF">2017-02-25T17:35:41Z</dcterms:created>
  <dcterms:modified xsi:type="dcterms:W3CDTF">2017-02-25T19:11:29Z</dcterms:modified>
</cp:coreProperties>
</file>