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068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4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68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50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2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92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794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154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76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3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012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45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61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12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45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64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22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99E06C9-BB99-440F-9D53-ACD8C5A3442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049E81D-5B23-479C-91DD-6DB7BC5D9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0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1432" y="2645644"/>
            <a:ext cx="8825658" cy="2677648"/>
          </a:xfrm>
        </p:spPr>
        <p:txBody>
          <a:bodyPr/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4699" y="4892582"/>
            <a:ext cx="8825658" cy="861420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/>
              <a:t>Автор:</a:t>
            </a:r>
            <a:endParaRPr lang="ru-RU" sz="1600" dirty="0"/>
          </a:p>
          <a:p>
            <a:pPr algn="r"/>
            <a:r>
              <a:rPr lang="ru-RU" sz="1600" dirty="0"/>
              <a:t>Савалина Елена Борисовна</a:t>
            </a:r>
          </a:p>
          <a:p>
            <a:pPr algn="r"/>
            <a:r>
              <a:rPr lang="ru-RU" sz="1600" smtClean="0"/>
              <a:t>Педагог </a:t>
            </a:r>
            <a:r>
              <a:rPr lang="ru-RU" sz="1600" dirty="0"/>
              <a:t>дополнительного </a:t>
            </a:r>
            <a:r>
              <a:rPr lang="ru-RU" sz="1600" dirty="0" smtClean="0"/>
              <a:t>образования</a:t>
            </a:r>
          </a:p>
          <a:p>
            <a:pPr algn="r"/>
            <a:r>
              <a:rPr lang="ru-RU" sz="1600" dirty="0" smtClean="0"/>
              <a:t> </a:t>
            </a:r>
            <a:r>
              <a:rPr lang="ru-RU" sz="1600" dirty="0"/>
              <a:t>коллектива Аккордеон – оркестр «Петербургский презент»</a:t>
            </a:r>
          </a:p>
          <a:p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770496" y="573206"/>
            <a:ext cx="81340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cap="all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Г</a:t>
            </a:r>
            <a: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осударственное бюджетное образовательное учреждение </a:t>
            </a:r>
            <a:b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дополнительного образования детей</a:t>
            </a:r>
            <a:b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Центр внешкольной работы</a:t>
            </a:r>
            <a:b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dirty="0" smtClean="0">
                <a:solidFill>
                  <a:schemeClr val="bg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Центрального района г. Санкт-Петербурга</a:t>
            </a:r>
            <a:r>
              <a:rPr lang="ru-RU" b="0" dirty="0" smtClean="0">
                <a:solidFill>
                  <a:srgbClr val="0070C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b="0" dirty="0" smtClean="0">
                <a:solidFill>
                  <a:srgbClr val="0070C0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dirty="0">
                <a:solidFill>
                  <a:prstClr val="black"/>
                </a:solidFill>
                <a:latin typeface="Century Schoolbook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Century Schoolbook"/>
              </a:rPr>
            </a:br>
            <a:endParaRPr lang="ru-RU" dirty="0"/>
          </a:p>
        </p:txBody>
      </p:sp>
      <p:pic>
        <p:nvPicPr>
          <p:cNvPr id="5" name="Picture 2" descr="C:\Документы СКР\Картинки\эмблема цвр\Эмблема ЦВР.bmp"/>
          <p:cNvPicPr>
            <a:picLocks noChangeAspect="1" noChangeArrowheads="1"/>
          </p:cNvPicPr>
          <p:nvPr/>
        </p:nvPicPr>
        <p:blipFill>
          <a:blip r:embed="rId2" cstate="print"/>
          <a:srcRect l="19770" t="17182" r="19770" b="15324"/>
          <a:stretch>
            <a:fillRect/>
          </a:stretch>
        </p:blipFill>
        <p:spPr bwMode="auto">
          <a:xfrm>
            <a:off x="605332" y="477672"/>
            <a:ext cx="1781633" cy="169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05332" y="2645644"/>
            <a:ext cx="1089112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i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Виды ансамблей</a:t>
            </a:r>
            <a:endParaRPr lang="ru-RU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39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9242" y="941696"/>
            <a:ext cx="880280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Ансамбль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(фр. </a:t>
            </a:r>
            <a:r>
              <a:rPr lang="en-US" sz="4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ensemble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совокупность, стройное целое) – согласованность, единство частей, образующих что-либо целое.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17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9809" y="668740"/>
            <a:ext cx="1042689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Архитектурный ансамбль </a:t>
            </a:r>
            <a:r>
              <a:rPr lang="ru-RU" sz="3200" dirty="0" smtClean="0">
                <a:solidFill>
                  <a:schemeClr val="bg1"/>
                </a:solidFill>
              </a:rPr>
              <a:t>– гармоническое единство пространственной композиции зданий, инженерных сооружений.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32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Художественный ансамбль </a:t>
            </a:r>
            <a:r>
              <a:rPr lang="ru-RU" sz="3200" dirty="0" smtClean="0">
                <a:solidFill>
                  <a:schemeClr val="bg1"/>
                </a:solidFill>
              </a:rPr>
              <a:t>– художественная согласованность, стройность исполнения драматического, музыкального и т.п.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32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Музыкальный ансамбль </a:t>
            </a:r>
            <a:r>
              <a:rPr lang="ru-RU" sz="3200" dirty="0" smtClean="0">
                <a:solidFill>
                  <a:schemeClr val="bg1"/>
                </a:solidFill>
              </a:rPr>
              <a:t>– группа артистов, составляющая единый художественный коллектив.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55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355" y="1009934"/>
            <a:ext cx="9648967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 зависимости от количества исполнителей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(от двух и более) ансамбль называется: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Дуэтом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Трио (терцетом)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Квартетом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Квинтетом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Секстетом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ru-RU" sz="3200" dirty="0" smtClean="0">
                <a:solidFill>
                  <a:schemeClr val="bg1"/>
                </a:solidFill>
              </a:rPr>
              <a:t>Октетом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ru-RU" sz="2800" dirty="0">
              <a:solidFill>
                <a:schemeClr val="bg1"/>
              </a:solidFill>
            </a:endParaRPr>
          </a:p>
          <a:p>
            <a:pPr algn="r"/>
            <a:r>
              <a:rPr lang="ru-RU" sz="2800" dirty="0" smtClean="0">
                <a:solidFill>
                  <a:schemeClr val="bg1"/>
                </a:solidFill>
              </a:rPr>
              <a:t>*по латинским названиям чисел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2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5596" y="1012885"/>
            <a:ext cx="970355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800" b="1" dirty="0" smtClean="0">
                <a:solidFill>
                  <a:schemeClr val="bg1"/>
                </a:solidFill>
              </a:rPr>
              <a:t> Вокальный ансамбль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Название ансамбля говорит о том, что его участники поют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Инструментальный ансамбль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Название ансамбля говорит о том, что его участники играют на музыкальных инструментах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</a:rPr>
              <a:t>Вокально – инструментальный ансамбль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Название ансамбля говорит о ток, что его участники поют и играют на музыкальных инструментах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8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9744" y="968992"/>
            <a:ext cx="876186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Однородный ансамбль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Участники ансамбля играют на одинаковых музыкальных инструментах</a:t>
            </a:r>
          </a:p>
          <a:p>
            <a:endParaRPr lang="ru-RU" sz="3200" dirty="0">
              <a:solidFill>
                <a:schemeClr val="bg1"/>
              </a:solidFill>
            </a:endParaRPr>
          </a:p>
          <a:p>
            <a:endParaRPr lang="ru-RU" sz="4400" b="1" dirty="0" smtClean="0">
              <a:solidFill>
                <a:schemeClr val="bg1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4400" b="1" dirty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Смешанный ансамбль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Участники ансамбля играют на разных музыкальных инструментах</a:t>
            </a:r>
          </a:p>
        </p:txBody>
      </p:sp>
    </p:spTree>
    <p:extLst>
      <p:ext uri="{BB962C8B-B14F-4D97-AF65-F5344CB8AC3E}">
        <p14:creationId xmlns:p14="http://schemas.microsoft.com/office/powerpoint/2010/main" val="98434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82638" y="1050876"/>
            <a:ext cx="1045418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Важным условием ансамблевой игры является: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bg1"/>
                </a:solidFill>
              </a:rPr>
              <a:t>Синхронность</a:t>
            </a:r>
            <a:r>
              <a:rPr lang="ru-RU" sz="3200" dirty="0" smtClean="0">
                <a:solidFill>
                  <a:schemeClr val="bg1"/>
                </a:solidFill>
              </a:rPr>
              <a:t> – совпадение с предельной точностью мельчайших длительностей 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(звуков и пауз) у всех участников ансамбля</a:t>
            </a:r>
          </a:p>
          <a:p>
            <a:endParaRPr lang="ru-RU" sz="3200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 smtClean="0">
                <a:solidFill>
                  <a:schemeClr val="bg1"/>
                </a:solidFill>
              </a:rPr>
              <a:t>Единство ритмического пульса и темпа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1821" y="1160060"/>
            <a:ext cx="1053607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115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0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61</TotalTime>
  <Words>215</Words>
  <Application>Microsoft Office PowerPoint</Application>
  <PresentationFormat>Широкоэкранный</PresentationFormat>
  <Paragraphs>48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Century Gothic</vt:lpstr>
      <vt:lpstr>Century Schoolbook</vt:lpstr>
      <vt:lpstr>Courier New</vt:lpstr>
      <vt:lpstr>Times New Roman</vt:lpstr>
      <vt:lpstr>Verdana</vt:lpstr>
      <vt:lpstr>Wingdings</vt:lpstr>
      <vt:lpstr>Wingdings 3</vt:lpstr>
      <vt:lpstr>Ион (конференц-зал)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Елена Савалина</dc:creator>
  <cp:lastModifiedBy>Елена Савалина</cp:lastModifiedBy>
  <cp:revision>6</cp:revision>
  <dcterms:created xsi:type="dcterms:W3CDTF">2015-08-28T10:45:32Z</dcterms:created>
  <dcterms:modified xsi:type="dcterms:W3CDTF">2017-12-16T21:57:42Z</dcterms:modified>
</cp:coreProperties>
</file>