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7248BBB-FCD6-4FE3-91FD-1B0E6550DACA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98D5C4F-2DB1-4EB6-A35C-FF1269BF53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000108"/>
            <a:ext cx="7000924" cy="1470025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Что такое масса?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789040"/>
            <a:ext cx="5972204" cy="1752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ыполнила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3А класса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Глебова Дарья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Слово масса с латинского языка означает большое количество чего-нибудь или кого-нибудь. Например масса народу, масса ошибок.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6857998"/>
            <a:ext cx="6357982" cy="78584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Масса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это физическая величина, она обозначает «количество вещества» в теле.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Массу раньше измеряли чаще по массе какого-нибудь семени. Например, массу драгоценных камней измеряют в каратах -это  масса одного из видов бобов.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Руси древнейшей единицей массы была гривна.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-для измерения больших масс использовался пуд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для измерения маленьких- золотник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наше время ЭТАЛОН массы принят цилиндр из сплава двух металлов и весит он ровно 1 килограмм.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Такое решение было принято во Франции в 1779 году где и сейчас хранится ЭТАЛОН.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 этого образца были изготовлены другие копии. В нашей стране копия находится в Санкт-Петербурге.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               Единицы </a:t>
            </a:r>
            <a:r>
              <a:rPr lang="ru-RU" dirty="0" smtClean="0"/>
              <a:t>массы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183880" cy="41879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     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1кг=1000гр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1центнер=100кг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1т=10центнеров=1000кг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83880" cy="10515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Способы измерения массы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8183880" cy="41879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Взвешивание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-механические весы( с помощью 1кг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2кг,  5кг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-электронные весы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121</TotalTime>
  <Words>169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Что такое масса?</vt:lpstr>
      <vt:lpstr>Слайд 2</vt:lpstr>
      <vt:lpstr>Слайд 3</vt:lpstr>
      <vt:lpstr>Слайд 4</vt:lpstr>
      <vt:lpstr>Слайд 5</vt:lpstr>
      <vt:lpstr>Слайд 6</vt:lpstr>
      <vt:lpstr>               Единицы массы</vt:lpstr>
      <vt:lpstr>Способы измерения массы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масса?</dc:title>
  <dc:creator>user</dc:creator>
  <cp:lastModifiedBy>Admin</cp:lastModifiedBy>
  <cp:revision>3</cp:revision>
  <dcterms:created xsi:type="dcterms:W3CDTF">2016-04-03T08:53:19Z</dcterms:created>
  <dcterms:modified xsi:type="dcterms:W3CDTF">2017-12-16T20:40:02Z</dcterms:modified>
</cp:coreProperties>
</file>