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77050" cy="10002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715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5D90C-E7E0-4296-A8C7-73B22C160D51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72764C0-C9F1-4356-BC2E-E5C0D21B9E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5D90C-E7E0-4296-A8C7-73B22C160D51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764C0-C9F1-4356-BC2E-E5C0D21B9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5D90C-E7E0-4296-A8C7-73B22C160D51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764C0-C9F1-4356-BC2E-E5C0D21B9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5D90C-E7E0-4296-A8C7-73B22C160D51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764C0-C9F1-4356-BC2E-E5C0D21B9E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5D90C-E7E0-4296-A8C7-73B22C160D51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72764C0-C9F1-4356-BC2E-E5C0D21B9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5D90C-E7E0-4296-A8C7-73B22C160D51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764C0-C9F1-4356-BC2E-E5C0D21B9E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5D90C-E7E0-4296-A8C7-73B22C160D51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764C0-C9F1-4356-BC2E-E5C0D21B9E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5D90C-E7E0-4296-A8C7-73B22C160D51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764C0-C9F1-4356-BC2E-E5C0D21B9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5D90C-E7E0-4296-A8C7-73B22C160D51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764C0-C9F1-4356-BC2E-E5C0D21B9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5D90C-E7E0-4296-A8C7-73B22C160D51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764C0-C9F1-4356-BC2E-E5C0D21B9E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5D90C-E7E0-4296-A8C7-73B22C160D51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72764C0-C9F1-4356-BC2E-E5C0D21B9E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505D90C-E7E0-4296-A8C7-73B22C160D51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72764C0-C9F1-4356-BC2E-E5C0D21B9E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12%20&#1044;&#1086;&#1088;&#1086;&#1078;&#1082;&#1072;%2012.wma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6.wdp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267521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err="1" smtClean="0"/>
              <a:t>ВОСПИТАТЕЛь</a:t>
            </a:r>
            <a:endParaRPr lang="ru-RU" dirty="0" smtClean="0"/>
          </a:p>
          <a:p>
            <a:pPr algn="ctr"/>
            <a:r>
              <a:rPr lang="ru-RU" dirty="0" err="1" smtClean="0"/>
              <a:t>Колядинцева</a:t>
            </a:r>
            <a:endParaRPr lang="ru-RU" dirty="0" smtClean="0"/>
          </a:p>
          <a:p>
            <a:pPr algn="ctr"/>
            <a:r>
              <a:rPr lang="ru-RU" dirty="0" smtClean="0"/>
              <a:t>Ольга Александровна</a:t>
            </a:r>
          </a:p>
          <a:p>
            <a:pPr algn="ctr"/>
            <a:r>
              <a:rPr lang="ru-RU" dirty="0" smtClean="0"/>
              <a:t>Г.Б.Д.О.У. № 30</a:t>
            </a:r>
          </a:p>
          <a:p>
            <a:pPr algn="ctr"/>
            <a:r>
              <a:rPr lang="ru-RU" dirty="0" smtClean="0"/>
              <a:t>Курортного </a:t>
            </a:r>
            <a:r>
              <a:rPr lang="ru-RU" dirty="0" err="1" smtClean="0"/>
              <a:t>р</a:t>
            </a:r>
            <a:r>
              <a:rPr lang="ru-RU" dirty="0" smtClean="0"/>
              <a:t>- она</a:t>
            </a:r>
          </a:p>
          <a:p>
            <a:pPr algn="ctr"/>
            <a:r>
              <a:rPr lang="ru-RU" dirty="0" smtClean="0"/>
              <a:t>Г. С.- Петербурга</a:t>
            </a:r>
            <a:r>
              <a:rPr lang="ru-RU" dirty="0" smtClean="0"/>
              <a:t>.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«ДАВАЙТЕ ПОИГРАЕМ ВМЕСТЕ»</a:t>
            </a:r>
            <a:endParaRPr lang="ru-RU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642910" y="28572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1643042" y="2857496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571472" y="5429264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12 Дорожка 12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12 Дорожка 12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63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6">
                <p:cTn id="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numSld="6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Итоговое родительское собрание.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14400" y="1340768"/>
            <a:ext cx="7772400" cy="4679032"/>
          </a:xfrm>
        </p:spPr>
        <p:txBody>
          <a:bodyPr/>
          <a:lstStyle/>
          <a:p>
            <a:r>
              <a:rPr lang="ru-RU" dirty="0" smtClean="0"/>
              <a:t>Задачи: Подведение итогов работы за год. Укрепление здоровья детей в летний период, используя природные ресурсы курортной зоны Санкт-Петербурга с учетом индивидуального подхода к ребенку.</a:t>
            </a:r>
          </a:p>
          <a:p>
            <a:r>
              <a:rPr lang="ru-RU" dirty="0" smtClean="0"/>
              <a:t>Развитие познавательных способностей детей, безопасного поведения на природе.</a:t>
            </a:r>
          </a:p>
          <a:p>
            <a:r>
              <a:rPr lang="ru-RU" dirty="0" smtClean="0"/>
              <a:t>Планирование мероприятий отдыха с учетом интересов каждого члена семьи.</a:t>
            </a:r>
          </a:p>
        </p:txBody>
      </p:sp>
    </p:spTree>
    <p:extLst>
      <p:ext uri="{BB962C8B-B14F-4D97-AF65-F5344CB8AC3E}">
        <p14:creationId xmlns:p14="http://schemas.microsoft.com/office/powerpoint/2010/main" val="13166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 любимой мамочкой испечем мы прянички…</a:t>
            </a:r>
            <a:endParaRPr lang="ru-RU" dirty="0"/>
          </a:p>
        </p:txBody>
      </p:sp>
      <p:pic>
        <p:nvPicPr>
          <p:cNvPr id="4" name="Содержимое 3" descr="IMG_050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2844" y="1500174"/>
            <a:ext cx="4453473" cy="334010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0506.JPG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57620" y="2857496"/>
            <a:ext cx="4857752" cy="36433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3" descr="IMG_0504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62" y="1339048"/>
            <a:ext cx="4453473" cy="334010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9687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620713"/>
            <a:ext cx="6342063" cy="1223962"/>
          </a:xfrm>
        </p:spPr>
        <p:txBody>
          <a:bodyPr/>
          <a:lstStyle/>
          <a:p>
            <a:pPr algn="ctr"/>
            <a:r>
              <a:rPr lang="ru-RU" dirty="0" smtClean="0"/>
              <a:t>«Золотые ворота»</a:t>
            </a:r>
            <a:endParaRPr lang="ru-RU" dirty="0"/>
          </a:p>
        </p:txBody>
      </p:sp>
      <p:pic>
        <p:nvPicPr>
          <p:cNvPr id="10" name="Содержимое 9" descr="IMG_0510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57752" y="2214554"/>
            <a:ext cx="4041775" cy="32146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IMG_0511.JPG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8595" y="2312207"/>
            <a:ext cx="3809961" cy="32146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 advTm="6312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14375"/>
            <a:ext cx="724217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 на прощанье выпьем чаю и поговорим о безопасном отдыхе летом</a:t>
            </a:r>
            <a:endParaRPr lang="ru-RU" dirty="0"/>
          </a:p>
        </p:txBody>
      </p:sp>
      <p:pic>
        <p:nvPicPr>
          <p:cNvPr id="9" name="Содержимое 8" descr="IMG_0513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5720" y="2143116"/>
            <a:ext cx="3521075" cy="2641600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Содержимое 9" descr="IMG_0515.JPG"/>
          <p:cNvPicPr>
            <a:picLocks noGrp="1" noChangeAspect="1"/>
          </p:cNvPicPr>
          <p:nvPr>
            <p:ph sz="quarter" idx="4294967295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29190" y="3071810"/>
            <a:ext cx="3521075" cy="2641600"/>
          </a:xfrm>
          <a:prstGeom prst="rect">
            <a:avLst/>
          </a:prstGeom>
          <a:ln w="1905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453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20675"/>
            <a:ext cx="7242175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Мамочкам на память от нас  подарочки…</a:t>
            </a:r>
            <a:endParaRPr lang="ru-RU" dirty="0"/>
          </a:p>
        </p:txBody>
      </p:sp>
      <p:pic>
        <p:nvPicPr>
          <p:cNvPr id="7" name="Содержимое 6" descr="IMG_0507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62076">
            <a:off x="1806367" y="1997419"/>
            <a:ext cx="6038850" cy="40417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Click="0" advTm="1639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99592" y="476672"/>
            <a:ext cx="7242175" cy="114300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Ах, как приятно собираться вместе!</a:t>
            </a:r>
            <a:endParaRPr lang="ru-RU" dirty="0"/>
          </a:p>
        </p:txBody>
      </p:sp>
      <p:pic>
        <p:nvPicPr>
          <p:cNvPr id="1026" name="Picture 2" descr="C:\Program Files (x86)\Microsoft Office\MEDIA\CAGCAT10\j02849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611560" y="2132856"/>
            <a:ext cx="7143800" cy="41390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tx2">
                <a:lumMod val="50000"/>
              </a:schemeClr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advClick="0" advTm="10688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85</TotalTime>
  <Words>110</Words>
  <Application>Microsoft Office PowerPoint</Application>
  <PresentationFormat>Экран (4:3)</PresentationFormat>
  <Paragraphs>16</Paragraphs>
  <Slides>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«ДАВАЙТЕ ПОИГРАЕМ ВМЕСТЕ»</vt:lpstr>
      <vt:lpstr>Итоговое родительское собрание.</vt:lpstr>
      <vt:lpstr>С любимой мамочкой испечем мы прянички…</vt:lpstr>
      <vt:lpstr>«Золотые ворота»</vt:lpstr>
      <vt:lpstr>А на прощанье выпьем чаю и поговорим о безопасном отдыхе летом</vt:lpstr>
      <vt:lpstr>Мамочкам на память от нас  подарочки…</vt:lpstr>
      <vt:lpstr>Ах, как приятно собираться вместе!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«ДАВАЙТЕ ПОИГРАЕМ ВМЕСТЕ»</dc:title>
  <dc:creator>Sony</dc:creator>
  <cp:lastModifiedBy>Кирилл</cp:lastModifiedBy>
  <cp:revision>20</cp:revision>
  <dcterms:created xsi:type="dcterms:W3CDTF">2011-10-13T21:48:44Z</dcterms:created>
  <dcterms:modified xsi:type="dcterms:W3CDTF">2017-12-17T07:31:04Z</dcterms:modified>
</cp:coreProperties>
</file>