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6" r:id="rId3"/>
    <p:sldId id="259" r:id="rId4"/>
    <p:sldId id="260" r:id="rId5"/>
    <p:sldId id="264" r:id="rId6"/>
    <p:sldId id="278" r:id="rId7"/>
    <p:sldId id="262" r:id="rId8"/>
    <p:sldId id="277" r:id="rId9"/>
    <p:sldId id="265" r:id="rId10"/>
    <p:sldId id="280" r:id="rId11"/>
    <p:sldId id="263" r:id="rId12"/>
    <p:sldId id="279" r:id="rId13"/>
    <p:sldId id="261" r:id="rId14"/>
    <p:sldId id="282" r:id="rId15"/>
    <p:sldId id="269" r:id="rId16"/>
    <p:sldId id="272" r:id="rId17"/>
    <p:sldId id="273" r:id="rId18"/>
    <p:sldId id="274" r:id="rId19"/>
    <p:sldId id="284" r:id="rId20"/>
    <p:sldId id="285" r:id="rId21"/>
    <p:sldId id="286" r:id="rId22"/>
    <p:sldId id="28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0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12/17/2017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ahUKEwiS9O6MwrXSAhXBCSwKHXdkA00QjRwIBw&amp;url=http://oteplicah.com/kommunikacii/osveshhenije/48-teplichnye-lampy&amp;bvm=bv.148441817,d.bGg&amp;psig=AFQjCNHZA190CoxHYDYlO8ZB4aOONdjHtA&amp;ust=1488464900062024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&amp;esrc=s&amp;source=images&amp;cd=&amp;cad=rja&amp;uact=8&amp;ved=0ahUKEwiMsc3z2rfSAhXKWywKHYxPCJEQjRwIBw&amp;url=http://ekalustra.ru/category/dekorativnye-lampy-nakalivanija-v-stile-loft/&amp;psig=AFQjCNEkFBjoyjBGiVRui_At7_ZHaQlOsQ&amp;ust=1488540271197507" TargetMode="Externa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b.ru/article/242295/galogenovyie-lampyi-dlya-avto-h-povyishennoy-yarkosti-kakie-luchshe-otzyivyi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ahUKEwjT-KCtuLXSAhWjO5oKHaJdDs4QjRwIBw&amp;url=http://magazine.company/shop/1286/desc/lampa-s-cokolem-e-27-90u-e-14-90u&amp;psig=AFQjCNGEGN7poE89OYqlZWsSfuUdZFDSWw&amp;ust=1488462301267071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445477"/>
            <a:ext cx="8825658" cy="5931877"/>
          </a:xfrm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Электрическая лампочка в домашних условиях</a:t>
            </a:r>
            <a:endParaRPr lang="ru-RU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666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0615" y="562708"/>
            <a:ext cx="6224954" cy="5849815"/>
          </a:xfrm>
        </p:spPr>
        <p:txBody>
          <a:bodyPr anchor="t">
            <a:normAutofit/>
          </a:bodyPr>
          <a:lstStyle/>
          <a:p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-неоновая лампа. </a:t>
            </a:r>
            <a:r>
              <a:rPr lang="ru-RU" sz="32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вид </a:t>
            </a:r>
            <a:r>
              <a:rPr lang="ru-RU" sz="32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 в </a:t>
            </a:r>
            <a:r>
              <a:rPr lang="ru-RU" sz="32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большей </a:t>
            </a:r>
            <a:r>
              <a:rPr lang="ru-RU" sz="32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степени служат в роли декоративного освещения. Думаю, Вы не раз видели красивые, светящиеся разными цветами вывески, различные светящиеся надписи, мигающие световые фигуры и так далее. Это всё работа неоновых </a:t>
            </a:r>
            <a:r>
              <a:rPr lang="ru-RU" sz="32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</a:t>
            </a:r>
            <a:r>
              <a:rPr lang="ru-RU" sz="32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80585" y="930534"/>
            <a:ext cx="2485292" cy="1660266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9487" y="2934719"/>
            <a:ext cx="2466975" cy="2838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98876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385" y="480646"/>
            <a:ext cx="6822830" cy="60022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ксеноновая </a:t>
            </a:r>
            <a:r>
              <a:rPr lang="ru-RU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дуговая </a:t>
            </a:r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лампа</a:t>
            </a:r>
            <a:r>
              <a:rPr lang="ru-RU" sz="44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источник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искусственного света, в котором светится электрическая дуга в колбе, заполненной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ксеноном.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Дает яркий белый свет, близкий по спектру к дневному.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81292" y="1003121"/>
            <a:ext cx="2836985" cy="2408294"/>
          </a:xfrm>
          <a:prstGeom prst="rect">
            <a:avLst/>
          </a:prstGeom>
        </p:spPr>
      </p:pic>
      <p:pic>
        <p:nvPicPr>
          <p:cNvPr id="5" name="Picture 11" descr="Картинки по запросу ксеноновая ламп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1292" y="3655608"/>
            <a:ext cx="2836985" cy="282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895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54953" y="668215"/>
            <a:ext cx="6652616" cy="5720861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- </a:t>
            </a:r>
            <a:r>
              <a:rPr lang="ru-RU" sz="4400" dirty="0" smtClean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атриевая </a:t>
            </a:r>
            <a:r>
              <a:rPr lang="ru-RU" sz="4400" b="1" dirty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газоразрядная </a:t>
            </a:r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лампа – </a:t>
            </a:r>
            <a:r>
              <a:rPr lang="ru-RU" sz="2800" dirty="0" smtClean="0">
                <a:latin typeface="Times New Roman" pitchFamily="18" charset="0"/>
                <a:cs typeface="Times New Roman" panose="02020603050405020304" pitchFamily="18" charset="0"/>
              </a:rPr>
              <a:t>это</a:t>
            </a:r>
            <a:r>
              <a:rPr lang="ru-RU" sz="4400" dirty="0" smtClean="0">
                <a:solidFill>
                  <a:srgbClr val="FFC000"/>
                </a:solidFill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электрический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источник света, светящимся телом которого служат пары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натрия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газовым разрядом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них.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Лампы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выдают монохромный яркий жёлто-оранжевый свет. По причине особенностей своего спектра и немалого мерцания как правило используются для уличного, архитектурного, утилитарного и декоративного освещения.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62616" y="1003056"/>
            <a:ext cx="2778369" cy="2080114"/>
          </a:xfrm>
          <a:prstGeom prst="rect">
            <a:avLst/>
          </a:prstGeom>
        </p:spPr>
      </p:pic>
      <p:pic>
        <p:nvPicPr>
          <p:cNvPr id="7" name="Picture 2" descr="Похожее изображение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62616" y="3415414"/>
            <a:ext cx="2857500" cy="301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8715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277" y="463109"/>
            <a:ext cx="9422423" cy="590651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электрических ламп</a:t>
            </a:r>
            <a:b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Электрические лампы применяют для освещения помещений.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они используются: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наружного освещения улиц;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автомобильном строении;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судостроении;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авиации и др.;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сегодняшний день, нет производства где бы не использовалась электрическая лампочка.</a:t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4627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25632"/>
            <a:ext cx="9404723" cy="1779014"/>
          </a:xfrm>
        </p:spPr>
        <p:txBody>
          <a:bodyPr/>
          <a:lstStyle/>
          <a:p>
            <a:pPr algn="ctr"/>
            <a:r>
              <a:rPr lang="ru-RU" sz="37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Как сделать  в домашних условиях электрическую лампочку? </a:t>
            </a:r>
            <a:br>
              <a:rPr lang="ru-RU" sz="37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7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Мой опыт</a:t>
            </a:r>
            <a:endParaRPr lang="ru-RU" sz="37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6929" y="2018804"/>
            <a:ext cx="6828312" cy="467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8018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2186354"/>
            <a:ext cx="6881446" cy="450752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97169" y="407239"/>
            <a:ext cx="90971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Для моего опыта понадобится: нож, карандаш, черная изолента, пара бокалов, источник питания и провода с крокодильчиками.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918093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338" y="296651"/>
            <a:ext cx="9507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Из карандаша мне необходимо достать грифель, а достану я его с помощью ножа. Я аккуратненько препарирую карандаш и достаю из карандаша </a:t>
            </a:r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грифель.</a:t>
            </a:r>
            <a:endParaRPr lang="ru-RU" sz="2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026" y="2347432"/>
            <a:ext cx="5492351" cy="4120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67815" y="2347432"/>
            <a:ext cx="5682795" cy="412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215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1631" y="550204"/>
            <a:ext cx="9073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Грифель будет нитью накаливания т.к. он  проводит электричество.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389" y="2020023"/>
            <a:ext cx="5782961" cy="4336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6786" y="2020023"/>
            <a:ext cx="5583382" cy="433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6510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952" y="466471"/>
            <a:ext cx="956603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стакан будет служить как подставка, а другой как колба. К стакану прикладываю провода с крокодильчиками и заматываю изолентой. Дальше я отламываю нужный кусочек грифеля и зажимаю его в крокодильчики. При изготовлении грифеля используется парафин. Для того, чтобы моя лампа не заполнилась дымом, мне нужно грифель прокалить, чтобы выпарить из него весь парафин. Я потихонечку нагреваю грифель электрическим током, в процессе нагрева появляется небольшой дым и немного начинает светиться. Грифель был темным, а теперь загорелся и меньше стал парить. На данном </a:t>
            </a:r>
            <a:r>
              <a:rPr lang="ru-RU" sz="2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 лампочка еще не готова. 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6256" y="3021016"/>
            <a:ext cx="4837711" cy="3740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69362" y="3021016"/>
            <a:ext cx="4233323" cy="374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3826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313928"/>
          </a:xfrm>
        </p:spPr>
        <p:txBody>
          <a:bodyPr anchor="t"/>
          <a:lstStyle/>
          <a:p>
            <a:pPr marL="342900" lvl="0" indent="-342900">
              <a:spcBef>
                <a:spcPts val="1000"/>
              </a:spcBef>
            </a:pP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0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закрываю крокодильчики и грифель другим стаканом  и для того чтобы не было кислорода. Если мы продолжим накалять наш грифель, то он просто перегорит. Когда я включу грифель в цепь, он начнет раскаляться и тот кислород,  который будет внутри замкнутого пространства сгорит, но новый кислород туда поступать не будет. И мой грифель будет гореть и не перегорать при этом. С помощью  одного карандаша, двух бокалов, изоленты и двух крокодильчик мне удалось сделать самодельную лампочку.</a:t>
            </a:r>
            <a:r>
              <a:rPr lang="ru-RU" sz="2000" b="1" dirty="0">
                <a:solidFill>
                  <a:srgbClr val="92D050"/>
                </a:solidFill>
              </a:rPr>
              <a:t/>
            </a:r>
            <a:br>
              <a:rPr lang="ru-RU" sz="2000" b="1" dirty="0">
                <a:solidFill>
                  <a:srgbClr val="92D050"/>
                </a:solidFill>
              </a:rPr>
            </a:b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8298" y="2775325"/>
            <a:ext cx="3921629" cy="38372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02526" y="2775323"/>
            <a:ext cx="3904111" cy="375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0024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262" y="316524"/>
            <a:ext cx="6178061" cy="6213230"/>
          </a:xfrm>
        </p:spPr>
        <p:txBody>
          <a:bodyPr anchor="b"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sz="28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3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33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моей </a:t>
            </a:r>
            <a:r>
              <a:rPr lang="ru-RU" sz="33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работы-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изготовление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лампочки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домашних условиях.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света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лампа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накаливания.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 </a:t>
            </a:r>
            <a: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Познакомиться с литературой о лампе накаливания;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Сконструировать лампу накаливания.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Практическая значимость работы: самодельную лампу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накаливания можно использовать дома или на даче, для подсветки.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/>
          </a:p>
        </p:txBody>
      </p:sp>
      <p:pic>
        <p:nvPicPr>
          <p:cNvPr id="5" name="Picture 5" descr="Похожее изображение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9960" y="410309"/>
            <a:ext cx="4572000" cy="560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90953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677" y="491588"/>
            <a:ext cx="9624646" cy="2146104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закрываю крокодильчики и грифель другим стаканом  и для того чтобы не было кислорода. Если мы продолжим накалять наш грифель, то он просто перегорит. Когда я включу грифель в цепь, он начнет раскаляться и тот кислород,  который будет внутри замкнутого пространства сгорит, но новый кислород туда поступать не будет. И мой грифель будет гореть и не перегорать при этом.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9573" y="2438399"/>
            <a:ext cx="3431177" cy="40817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4888" y="2450123"/>
            <a:ext cx="3477367" cy="4023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8926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508" y="452717"/>
            <a:ext cx="6107724" cy="5889467"/>
          </a:xfrm>
        </p:spPr>
        <p:txBody>
          <a:bodyPr anchor="ctr"/>
          <a:lstStyle/>
          <a:p>
            <a:r>
              <a:rPr lang="ru-RU" sz="44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 одного карандаша, ножа, двух бокалов, изоленты и двух крокодильчиков мне удалось сделать самодельную лампочку.</a:t>
            </a:r>
            <a:r>
              <a:rPr lang="ru-RU" sz="4400" b="1" dirty="0">
                <a:solidFill>
                  <a:srgbClr val="92D050"/>
                </a:solidFill>
              </a:rPr>
              <a:t/>
            </a:r>
            <a:br>
              <a:rPr lang="ru-RU" sz="4400" b="1" dirty="0">
                <a:solidFill>
                  <a:srgbClr val="92D050"/>
                </a:solidFill>
              </a:rPr>
            </a:br>
            <a:endParaRPr lang="ru-RU" sz="4400" b="1" dirty="0">
              <a:solidFill>
                <a:srgbClr val="92D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55128" y="808892"/>
            <a:ext cx="3393518" cy="532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44131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7169" y="433754"/>
            <a:ext cx="6084277" cy="5873261"/>
          </a:xfrm>
        </p:spPr>
        <p:txBody>
          <a:bodyPr anchor="ctr">
            <a:normAutofit lnSpcReduction="10000"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8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r>
              <a:rPr lang="ru-RU" sz="1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 проделанной мною работы можно сказать, что поставленная мною цель работы и задачи выполнены. Я пришел к следующим выводам, что: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я узнал о многих видах электрических ламп;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 их минусах и плюсах;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 их цветовой гамме;</a:t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 продолжительности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домашних условиях можно сделать лампу накаливания.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5" name="AutoShape 2" descr="Картинки по запросу лампочки картинки"/>
          <p:cNvSpPr>
            <a:spLocks noChangeAspect="1" noChangeArrowheads="1"/>
          </p:cNvSpPr>
          <p:nvPr/>
        </p:nvSpPr>
        <p:spPr bwMode="auto">
          <a:xfrm>
            <a:off x="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9354" y="1148862"/>
            <a:ext cx="3751384" cy="456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6643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563" y="318412"/>
            <a:ext cx="7971160" cy="6270200"/>
          </a:xfrm>
        </p:spPr>
        <p:txBody>
          <a:bodyPr/>
          <a:lstStyle/>
          <a:p>
            <a:r>
              <a:rPr lang="ru-RU" sz="2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лампа </a:t>
            </a: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накаливания </a:t>
            </a:r>
            <a:b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и кто ее  изобрел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Ла́мпа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нака́ливания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искусственный источник света, в котором свет испускает тело накала, нагреваемое электрическим током до высокой температуры. В качестве тела накала чаще всего используется спираль из тугоплавкого металла (чаще всего — вольфрама), либо угольная нить.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изобретателей лампы накаливания был электротехник Александр Николаевич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Ладыгин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1890-х годах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ученый-электротехник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изобретает несколько типов ламп с нитями накала из тугоплавких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металлов.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0924" y="1301262"/>
            <a:ext cx="2649414" cy="421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0276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92" y="473500"/>
            <a:ext cx="7702062" cy="59273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Виды электрических ламп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вакуумная (</a:t>
            </a:r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ампа накаливания) -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классический вариант электрической лампы. Применяется она практически везде, как в быту, так на различных специализированных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3385" y="1172309"/>
            <a:ext cx="3036276" cy="4560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9325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909" y="406045"/>
            <a:ext cx="7240599" cy="6041600"/>
          </a:xfrm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галогеновая лампа </a:t>
            </a:r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галогенки</a:t>
            </a:r>
            <a:r>
              <a:rPr lang="ru-RU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отличие от обычных ламп накаливания заключается лишь в том, что они внутри своей стеклянной колбы содержат специальные галогеновые газы, позволяющие пропускать через нить накала большую силу тока, что позволяет получать более яркий белый свет и длительный срок </a:t>
            </a:r>
            <a:r>
              <a:rPr lang="ru-RU" sz="28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службы</a:t>
            </a:r>
            <a:r>
              <a:rPr lang="ru-RU" sz="28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065477" y="855784"/>
            <a:ext cx="3481754" cy="2723460"/>
          </a:xfrm>
          <a:prstGeom prst="rect">
            <a:avLst/>
          </a:prstGeom>
        </p:spPr>
      </p:pic>
      <p:pic>
        <p:nvPicPr>
          <p:cNvPr id="5" name="Picture 4" descr="Картинки по запросу галогеновае лампочка на авто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5477" y="3724231"/>
            <a:ext cx="3575538" cy="272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68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9230" y="539262"/>
            <a:ext cx="6787661" cy="5685692"/>
          </a:xfrm>
        </p:spPr>
        <p:txBody>
          <a:bodyPr anchor="ctr">
            <a:normAutofit lnSpcReduction="10000"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светодиодная лампа.</a:t>
            </a:r>
            <a:r>
              <a:rPr lang="ru-RU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Этот </a:t>
            </a:r>
            <a:r>
              <a:rPr lang="ru-RU" sz="36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ламп является наиболее перспективным в своём развитии. Они уже сейчас имеют высокие технические характеристики при незначительных своих недостатках, которые со временем должны вовсе </a:t>
            </a:r>
            <a:r>
              <a:rPr lang="ru-RU" sz="3600" dirty="0" smtClean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исчезнуть</a:t>
            </a:r>
            <a:r>
              <a:rPr lang="ru-RU" sz="36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053754" y="803762"/>
            <a:ext cx="3047999" cy="2225217"/>
          </a:xfrm>
          <a:prstGeom prst="rect">
            <a:avLst/>
          </a:prstGeom>
        </p:spPr>
      </p:pic>
      <p:pic>
        <p:nvPicPr>
          <p:cNvPr id="6" name="Picture 2" descr="Картинки по запросу светодиодная лампочка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0307" y="3160382"/>
            <a:ext cx="3050284" cy="339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0742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662" y="185704"/>
            <a:ext cx="7584830" cy="6317673"/>
          </a:xfrm>
        </p:spPr>
        <p:txBody>
          <a:bodyPr anchor="ctr"/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люминесцентная лампа – </a:t>
            </a:r>
            <a:b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азоразрядный источник света,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котором электрический разряд в парах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ртути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создаёт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ультрафиолетовое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излучение, которое преобразуется в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видимый свет с 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помощью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люминифора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вещество, способное преобразовывать поглощаемую им энергию в световое излучение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81291" y="832338"/>
            <a:ext cx="2930771" cy="2168769"/>
          </a:xfrm>
          <a:prstGeom prst="rect">
            <a:avLst/>
          </a:prstGeom>
        </p:spPr>
      </p:pic>
      <p:pic>
        <p:nvPicPr>
          <p:cNvPr id="5" name="Picture 4" descr="Картинки по запросу люминесцентная лампочк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7151" y="3183827"/>
            <a:ext cx="2924911" cy="3394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5295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08892" y="504092"/>
            <a:ext cx="6717323" cy="6155071"/>
          </a:xfrm>
        </p:spPr>
        <p:txBody>
          <a:bodyPr anchor="t">
            <a:no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энергосберегающая лампа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компактная, усовершенствованная люминесцентная лампа, которая уменьшена в своих объёмах до размера обычной лампы. Она имеет повышенную светоотдачу, благодаря чему светит в 5 раз ярче лампочки накаливания; 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772399" y="710711"/>
            <a:ext cx="3387970" cy="2020765"/>
          </a:xfrm>
          <a:prstGeom prst="rect">
            <a:avLst/>
          </a:prstGeom>
        </p:spPr>
      </p:pic>
      <p:pic>
        <p:nvPicPr>
          <p:cNvPr id="6" name="Picture 2" descr="Картинки по запросу энергосберегающая лампочк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66184" y="3233174"/>
            <a:ext cx="3325549" cy="342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134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723" y="339969"/>
            <a:ext cx="6049108" cy="6201507"/>
          </a:xfrm>
        </p:spPr>
        <p:txBody>
          <a:bodyPr anchor="t"/>
          <a:lstStyle/>
          <a:p>
            <a:pPr>
              <a:lnSpc>
                <a:spcPct val="150000"/>
              </a:lnSpc>
            </a:pP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ртутная </a:t>
            </a:r>
            <a:r>
              <a:rPr lang="ru-RU" sz="40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газоразрядная </a:t>
            </a:r>
            <a:r>
              <a:rPr lang="ru-RU" sz="4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представляет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собой электрический источник света, в котором для генерации оптического излучения используется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газовый разряд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парах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ртути; </a:t>
            </a:r>
            <a:r>
              <a:rPr lang="ru-RU" sz="36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EBEB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968153" y="754542"/>
            <a:ext cx="2582352" cy="2598258"/>
          </a:xfrm>
          <a:prstGeom prst="rect">
            <a:avLst/>
          </a:prstGeom>
        </p:spPr>
      </p:pic>
      <p:pic>
        <p:nvPicPr>
          <p:cNvPr id="5" name="Picture 4" descr="Картинки по запросу натриевая ламп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68153" y="3626430"/>
            <a:ext cx="2582352" cy="269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0646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2005</TotalTime>
  <Words>638</Words>
  <Application>Microsoft Office PowerPoint</Application>
  <PresentationFormat>Произвольный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Ион</vt:lpstr>
      <vt:lpstr>Электрическая лампочка в домашних условиях</vt:lpstr>
      <vt:lpstr>Слайд 2</vt:lpstr>
      <vt:lpstr>             Что такое лампа накаливания                        и кто ее  изобрел     Ла́мпа нака́ливания — искусственный источник света, в котором свет испускает тело накала, нагреваемое электрическим током до высокой температуры. В качестве тела накала чаще всего используется спираль из тугоплавкого металла (чаще всего — вольфрама), либо угольная нить. Одним из изобретателей лампы накаливания был электротехник Александр Николаевич Ладыгин. В 1890-х годах ученый-электротехник изобретает несколько типов ламп с нитями накала из тугоплавких металлов. </vt:lpstr>
      <vt:lpstr>      Виды электрических ламп  - вакуумная (лампа накаливания) - это классический вариант электрической лампы. Применяется она практически везде, как в быту, так на различных специализированных объектах;</vt:lpstr>
      <vt:lpstr>- галогеновая лампа (галогенки). Их отличие от обычных ламп накаливания заключается лишь в том, что они внутри своей стеклянной колбы содержат специальные галогеновые газы, позволяющие пропускать через нить накала большую силу тока, что позволяет получать более яркий белый свет и длительный срок службы;</vt:lpstr>
      <vt:lpstr>Слайд 6</vt:lpstr>
      <vt:lpstr>- люминесцентная лампа –  это газоразрядный источник света, в котором электрический разряд в парах ртути создаёт ультрафиолетовое излучение, которое преобразуется в видимый свет с помощью люминифора (вещество, способное преобразовывать поглощаемую им энергию в световое излучение);</vt:lpstr>
      <vt:lpstr>Слайд 8</vt:lpstr>
      <vt:lpstr>- ртутная газоразрядная лампа представляет собой электрический источник света, в котором для генерации оптического излучения используется газовый разряд  парах ртути;  </vt:lpstr>
      <vt:lpstr>Слайд 10</vt:lpstr>
      <vt:lpstr>- ксеноновая дуговая лампа – это источник искусственного света, в котором светится электрическая дуга в колбе, заполненной ксеноном. Дает яркий белый свет, близкий по спектру к дневному.</vt:lpstr>
      <vt:lpstr>Слайд 12</vt:lpstr>
      <vt:lpstr>Применение электрических ламп      Электрические лампы применяют для освещения помещений.  Также они используются: - для наружного освещения улиц; - в автомобильном строении; - в судостроении; - в авиации и др.; На сегодняшний день, нет производства где бы не использовалась электрическая лампочка. </vt:lpstr>
      <vt:lpstr>Как сделать  в домашних условиях электрическую лампочку?  Мой опыт</vt:lpstr>
      <vt:lpstr>Слайд 15</vt:lpstr>
      <vt:lpstr>Слайд 16</vt:lpstr>
      <vt:lpstr>Слайд 17</vt:lpstr>
      <vt:lpstr>Слайд 18</vt:lpstr>
      <vt:lpstr>        Теперь я закрываю крокодильчики и грифель другим стаканом  и для того чтобы не было кислорода. Если мы продолжим накалять наш грифель, то он просто перегорит. Когда я включу грифель в цепь, он начнет раскаляться и тот кислород,  который будет внутри замкнутого пространства сгорит, но новый кислород туда поступать не будет. И мой грифель будет гореть и не перегорать при этом. С помощью  одного карандаша, двух бокалов, изоленты и двух крокодильчик мне удалось сделать самодельную лампочку. </vt:lpstr>
      <vt:lpstr>Слайд 20</vt:lpstr>
      <vt:lpstr>С помощью  одного карандаша, ножа, двух бокалов, изоленты и двух крокодильчиков мне удалось сделать самодельную лампочку. 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Электрические лампы</dc:title>
  <dc:creator>ксения игнатьева</dc:creator>
  <cp:lastModifiedBy>юзер</cp:lastModifiedBy>
  <cp:revision>42</cp:revision>
  <dcterms:created xsi:type="dcterms:W3CDTF">2017-02-25T10:56:59Z</dcterms:created>
  <dcterms:modified xsi:type="dcterms:W3CDTF">2017-12-17T10:46:36Z</dcterms:modified>
</cp:coreProperties>
</file>