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9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63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2982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131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592710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146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10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22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2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5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379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7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77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21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19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E7C4F-E865-4040-AD4F-2FF18A7D44BB}" type="datetimeFigureOut">
              <a:rPr lang="ru-RU" smtClean="0"/>
              <a:t>13.10.2015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18CC070-3C2D-4356-BF65-D66920B4F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4444" y="832022"/>
            <a:ext cx="9419968" cy="9885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«Финансовая грамотность в моей семье: </a:t>
            </a:r>
            <a:br>
              <a:rPr lang="ru-RU" sz="3200" dirty="0" smtClean="0"/>
            </a:br>
            <a:r>
              <a:rPr lang="ru-RU" sz="3200" dirty="0" smtClean="0"/>
              <a:t>мы знаем, зачем это нужно»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0562" y="3622633"/>
            <a:ext cx="9144000" cy="1655762"/>
          </a:xfrm>
        </p:spPr>
        <p:txBody>
          <a:bodyPr/>
          <a:lstStyle/>
          <a:p>
            <a:r>
              <a:rPr lang="ru-RU" dirty="0" smtClean="0"/>
              <a:t>«Единая семья – единый бюджет»</a:t>
            </a:r>
          </a:p>
          <a:p>
            <a:r>
              <a:rPr lang="ru-RU" dirty="0" smtClean="0"/>
              <a:t>Цель: «Грамотное распоряжение деньгами, участие детей в планировании семейного бюджета и обучение детей безопасному обращению с деньгами».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4183" y="4654379"/>
            <a:ext cx="2995613" cy="220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122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287" y="4644205"/>
            <a:ext cx="2773055" cy="2055341"/>
          </a:xfr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5404022" y="1099798"/>
            <a:ext cx="387179" cy="1293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176584" y="889686"/>
            <a:ext cx="1227438" cy="12933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534664" y="1099798"/>
            <a:ext cx="178846" cy="1293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65980" y="492293"/>
            <a:ext cx="1359243" cy="16598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6757836" y="397595"/>
            <a:ext cx="2209565" cy="1282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469706" y="2091607"/>
            <a:ext cx="1929907" cy="9555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Дедушка,Бабушка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274409" y="2443034"/>
            <a:ext cx="1690512" cy="118414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Папа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964921" y="2427588"/>
            <a:ext cx="1828801" cy="11995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717919" y="2091607"/>
            <a:ext cx="1786582" cy="1077051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Брат,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Сестра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9008148" y="1282238"/>
            <a:ext cx="1779373" cy="109764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Ребёнок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«Я»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344754" y="80294"/>
            <a:ext cx="2250312" cy="12223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1"/>
                </a:solidFill>
              </a:rPr>
              <a:t>Семья</a:t>
            </a:r>
            <a:endParaRPr lang="ru-RU" sz="3200" dirty="0">
              <a:solidFill>
                <a:schemeClr val="accent1"/>
              </a:solidFill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428631" y="3090914"/>
            <a:ext cx="12056" cy="787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025082" y="3678194"/>
            <a:ext cx="8237" cy="5560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6879321" y="3756454"/>
            <a:ext cx="1" cy="420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>
            <a:off x="8610706" y="3277127"/>
            <a:ext cx="504" cy="413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9976022" y="2443034"/>
            <a:ext cx="16475" cy="584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2687225" y="3991233"/>
            <a:ext cx="1482811" cy="110387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Песния</a:t>
            </a:r>
            <a:r>
              <a:rPr lang="ru-RU" dirty="0" err="1" smtClean="0"/>
              <a:t>я</a:t>
            </a:r>
            <a:endParaRPr lang="ru-RU" dirty="0"/>
          </a:p>
        </p:txBody>
      </p:sp>
      <p:sp>
        <p:nvSpPr>
          <p:cNvPr id="50" name="Овал 49"/>
          <p:cNvSpPr/>
          <p:nvPr/>
        </p:nvSpPr>
        <p:spPr>
          <a:xfrm>
            <a:off x="4152091" y="4273714"/>
            <a:ext cx="1874944" cy="108739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Зарплата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6365676" y="4234249"/>
            <a:ext cx="1057726" cy="10214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Мат.капитал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Овал 51"/>
          <p:cNvSpPr/>
          <p:nvPr/>
        </p:nvSpPr>
        <p:spPr>
          <a:xfrm>
            <a:off x="7862618" y="3756454"/>
            <a:ext cx="1512041" cy="13276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Степендия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9226323" y="3106336"/>
            <a:ext cx="1672336" cy="11437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Копилка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44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948249"/>
          </a:xfrm>
        </p:spPr>
        <p:txBody>
          <a:bodyPr/>
          <a:lstStyle/>
          <a:p>
            <a:pPr algn="ctr"/>
            <a:r>
              <a:rPr lang="ru-RU" sz="3200" dirty="0" smtClean="0"/>
              <a:t>Распоряжение карманными  деньгами.</a:t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«Заветная хрюшка»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033158" y="3031873"/>
            <a:ext cx="8915399" cy="15558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Источники доходов ребёнка: </a:t>
            </a:r>
          </a:p>
          <a:p>
            <a:pPr marL="342900" indent="-342900">
              <a:buAutoNum type="arabicPeriod"/>
            </a:pPr>
            <a:r>
              <a:rPr lang="ru-RU" dirty="0" smtClean="0"/>
              <a:t>«</a:t>
            </a:r>
            <a:r>
              <a:rPr lang="ru-RU" dirty="0"/>
              <a:t>Карманная» </a:t>
            </a:r>
            <a:r>
              <a:rPr lang="ru-RU" dirty="0" smtClean="0"/>
              <a:t>зарплата(сдача от покупок)</a:t>
            </a:r>
          </a:p>
          <a:p>
            <a:pPr marL="342900" indent="-342900">
              <a:buAutoNum type="arabicPeriod"/>
            </a:pPr>
            <a:r>
              <a:rPr lang="ru-RU" dirty="0"/>
              <a:t>Ограничитель </a:t>
            </a:r>
            <a:r>
              <a:rPr lang="ru-RU" dirty="0" smtClean="0"/>
              <a:t>желаний(экономия от покупок)</a:t>
            </a:r>
          </a:p>
          <a:p>
            <a:pPr marL="342900" indent="-342900">
              <a:buAutoNum type="arabicPeriod"/>
            </a:pPr>
            <a:r>
              <a:rPr lang="ru-RU" dirty="0" smtClean="0"/>
              <a:t>Накопление(День рождения)</a:t>
            </a:r>
          </a:p>
          <a:p>
            <a:pPr marL="342900" indent="-342900">
              <a:buAutoNum type="arabicPeriod"/>
            </a:pPr>
            <a:r>
              <a:rPr lang="ru-RU" dirty="0" smtClean="0"/>
              <a:t>Вознаграждение за труд(сбор урожая, </a:t>
            </a:r>
            <a:r>
              <a:rPr lang="ru-RU" dirty="0" smtClean="0"/>
              <a:t>поощрение </a:t>
            </a:r>
            <a:r>
              <a:rPr lang="ru-RU" dirty="0" smtClean="0"/>
              <a:t>за </a:t>
            </a:r>
            <a:r>
              <a:rPr lang="ru-RU" dirty="0" err="1" smtClean="0"/>
              <a:t>учёбу,и</a:t>
            </a:r>
            <a:r>
              <a:rPr lang="ru-RU" dirty="0" smtClean="0"/>
              <a:t>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250" y="4284663"/>
            <a:ext cx="3206750" cy="2487612"/>
          </a:xfrm>
        </p:spPr>
      </p:pic>
    </p:spTree>
    <p:extLst>
      <p:ext uri="{BB962C8B-B14F-4D97-AF65-F5344CB8AC3E}">
        <p14:creationId xmlns:p14="http://schemas.microsoft.com/office/powerpoint/2010/main" val="2092220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5322" y="164417"/>
            <a:ext cx="5981141" cy="2133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Планирование бюджета</a:t>
            </a:r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50996" y="2895949"/>
            <a:ext cx="8915399" cy="155586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Расходы:</a:t>
            </a:r>
          </a:p>
          <a:p>
            <a:pPr marL="342900" indent="-342900">
              <a:buAutoNum type="arabicPeriod"/>
            </a:pPr>
            <a:r>
              <a:rPr lang="ru-RU" dirty="0" smtClean="0"/>
              <a:t>Обучение(кружки, секции)</a:t>
            </a:r>
          </a:p>
          <a:p>
            <a:pPr marL="342900" indent="-342900">
              <a:buAutoNum type="arabicPeriod"/>
            </a:pPr>
            <a:r>
              <a:rPr lang="ru-RU" dirty="0" smtClean="0"/>
              <a:t>Досуг(поездки к морю, тур поездки, театры,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Потребности(компьютер, телефон, велосипед, одежда,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pPr marL="342900" indent="-342900">
              <a:buAutoNum type="arabicPeriod"/>
            </a:pPr>
            <a:r>
              <a:rPr lang="ru-RU" dirty="0" smtClean="0"/>
              <a:t>Банк ребёнка(финансовая помощь родителям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463" y="176213"/>
            <a:ext cx="3665537" cy="2176462"/>
          </a:xfrm>
        </p:spPr>
      </p:pic>
    </p:spTree>
    <p:extLst>
      <p:ext uri="{BB962C8B-B14F-4D97-AF65-F5344CB8AC3E}">
        <p14:creationId xmlns:p14="http://schemas.microsoft.com/office/powerpoint/2010/main" val="1524325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306" y="624110"/>
            <a:ext cx="6820472" cy="5115354"/>
          </a:xfrm>
        </p:spPr>
      </p:pic>
    </p:spTree>
    <p:extLst>
      <p:ext uri="{BB962C8B-B14F-4D97-AF65-F5344CB8AC3E}">
        <p14:creationId xmlns:p14="http://schemas.microsoft.com/office/powerpoint/2010/main" val="64689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36922" y="609600"/>
            <a:ext cx="8915399" cy="9597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Детский капитал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718" y="44407"/>
            <a:ext cx="3198537" cy="2132816"/>
          </a:xfrm>
        </p:spPr>
      </p:pic>
      <p:sp>
        <p:nvSpPr>
          <p:cNvPr id="6" name="TextBox 5"/>
          <p:cNvSpPr txBox="1"/>
          <p:nvPr/>
        </p:nvSpPr>
        <p:spPr>
          <a:xfrm>
            <a:off x="4460788" y="1465434"/>
            <a:ext cx="38676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«Как найти деньги»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483707" y="1988654"/>
            <a:ext cx="72163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Жил на свете академик. Он всегда ходил без денег: Рассуёт по всем местам, А куда не помнит сам!</a:t>
            </a:r>
          </a:p>
          <a:p>
            <a:r>
              <a:rPr lang="ru-RU" sz="1400" dirty="0" smtClean="0"/>
              <a:t>Как-то утром академик. Не нашёл карманных денег. –Как же мне купить батон? - Почесал макушку он.</a:t>
            </a:r>
          </a:p>
          <a:p>
            <a:r>
              <a:rPr lang="ru-RU" sz="1400" dirty="0" smtClean="0"/>
              <a:t>-Обойдусь ,-решил,-без пищи… Но не буду жить в грязище! И, чтоб время не терять, Стал в квартире убирать.</a:t>
            </a:r>
          </a:p>
          <a:p>
            <a:r>
              <a:rPr lang="ru-RU" sz="1400" dirty="0" smtClean="0"/>
              <a:t>Только взялся он за веник – Что увидел академик?... Ба! В прихожей, на полу, - Рубль новенький в углу!</a:t>
            </a:r>
          </a:p>
          <a:p>
            <a:r>
              <a:rPr lang="ru-RU" sz="1400" dirty="0" smtClean="0"/>
              <a:t>Позабыв о голодовке, убирать он стал в кладовке.  И в кастрюле киселя Вдруг блеснули два рубля…</a:t>
            </a:r>
          </a:p>
          <a:p>
            <a:r>
              <a:rPr lang="ru-RU" sz="1400" dirty="0" smtClean="0"/>
              <a:t>Три рубля валялись в ванне, А четыре – на диване. Влез он с тряпкой под кровать – И ещё увидел пять.</a:t>
            </a:r>
          </a:p>
          <a:p>
            <a:r>
              <a:rPr lang="ru-RU" sz="1400" dirty="0" smtClean="0"/>
              <a:t>Шесть монет нашарил вскоре Под комодом в коридоре В сапоге – ещё семь </a:t>
            </a:r>
            <a:r>
              <a:rPr lang="ru-RU" sz="1400" dirty="0" err="1" smtClean="0"/>
              <a:t>рэ</a:t>
            </a:r>
            <a:r>
              <a:rPr lang="ru-RU" sz="1400" dirty="0" smtClean="0"/>
              <a:t>, Восемь – в мусорном ведре!</a:t>
            </a:r>
          </a:p>
          <a:p>
            <a:r>
              <a:rPr lang="ru-RU" sz="1400" dirty="0" smtClean="0"/>
              <a:t>Пылесося под паласом, Обнаружил девять разом… Наконец, из старых брюк Вытряс он десятку вдруг!</a:t>
            </a:r>
          </a:p>
          <a:p>
            <a:r>
              <a:rPr lang="ru-RU" sz="1400" dirty="0" smtClean="0"/>
              <a:t>И когда, отбросив веник, Сумму он пересчитал, то </a:t>
            </a:r>
            <a:r>
              <a:rPr lang="ru-RU" sz="1400" dirty="0" err="1" smtClean="0"/>
              <a:t>подпругнул</a:t>
            </a:r>
            <a:r>
              <a:rPr lang="ru-RU" sz="1400" dirty="0" smtClean="0"/>
              <a:t> академик: - Я теперь богатым стал!</a:t>
            </a:r>
          </a:p>
          <a:p>
            <a:r>
              <a:rPr lang="ru-RU" sz="1400" dirty="0" smtClean="0"/>
              <a:t>Зажил он с тех пор богато. Я же так скажу, ребята: Кто решил богатым стать – Должен в доме подметать.</a:t>
            </a:r>
          </a:p>
          <a:p>
            <a:r>
              <a:rPr lang="ru-RU" sz="1400" dirty="0" smtClean="0"/>
              <a:t>И ещё прошу вас, дети, Подвести такой итог: Сосчитайте эти деньги И сложите в кошелёк!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99307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4136" y="576013"/>
            <a:ext cx="4561637" cy="1280890"/>
          </a:xfrm>
        </p:spPr>
        <p:txBody>
          <a:bodyPr/>
          <a:lstStyle/>
          <a:p>
            <a:r>
              <a:rPr lang="ru-RU" dirty="0" smtClean="0"/>
              <a:t>Курсы маленького     бухгалтера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498" y="365125"/>
            <a:ext cx="4524933" cy="2983556"/>
          </a:xfrm>
        </p:spPr>
      </p:pic>
      <p:sp>
        <p:nvSpPr>
          <p:cNvPr id="3" name="TextBox 2"/>
          <p:cNvSpPr txBox="1"/>
          <p:nvPr/>
        </p:nvSpPr>
        <p:spPr>
          <a:xfrm>
            <a:off x="2500194" y="2508422"/>
            <a:ext cx="47655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Изучение валюты. (Доллары, рубли, гривны, </a:t>
            </a:r>
            <a:r>
              <a:rPr lang="ru-RU" dirty="0" err="1" smtClean="0"/>
              <a:t>ены</a:t>
            </a:r>
            <a:r>
              <a:rPr lang="ru-RU" dirty="0" smtClean="0"/>
              <a:t>, </a:t>
            </a:r>
            <a:r>
              <a:rPr lang="ru-RU" dirty="0" err="1" smtClean="0"/>
              <a:t>злоты</a:t>
            </a:r>
            <a:r>
              <a:rPr lang="ru-RU" dirty="0" smtClean="0"/>
              <a:t>, евро и </a:t>
            </a:r>
            <a:r>
              <a:rPr lang="ru-RU" dirty="0" err="1" smtClean="0"/>
              <a:t>т.д</a:t>
            </a:r>
            <a:r>
              <a:rPr lang="ru-RU" dirty="0" smtClean="0"/>
              <a:t>)</a:t>
            </a:r>
          </a:p>
          <a:p>
            <a:r>
              <a:rPr lang="ru-RU" dirty="0" smtClean="0"/>
              <a:t>А так-же знакомство с реквизитами денежных знаков на предмет (фальшивки).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47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6" y="624110"/>
            <a:ext cx="4598296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Подведение семейного бюджета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221" y="188902"/>
            <a:ext cx="4508826" cy="3003572"/>
          </a:xfrm>
        </p:spPr>
      </p:pic>
      <p:sp>
        <p:nvSpPr>
          <p:cNvPr id="3" name="TextBox 2"/>
          <p:cNvSpPr txBox="1"/>
          <p:nvPr/>
        </p:nvSpPr>
        <p:spPr>
          <a:xfrm>
            <a:off x="2854411" y="1905000"/>
            <a:ext cx="41024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что тратим: </a:t>
            </a:r>
          </a:p>
          <a:p>
            <a:pPr marL="342900" indent="-342900">
              <a:buAutoNum type="arabicPeriod"/>
            </a:pPr>
            <a:r>
              <a:rPr lang="ru-RU" dirty="0" smtClean="0"/>
              <a:t>Питание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Здоровье</a:t>
            </a:r>
          </a:p>
          <a:p>
            <a:pPr marL="342900" indent="-342900">
              <a:buAutoNum type="arabicPeriod"/>
            </a:pPr>
            <a:r>
              <a:rPr lang="ru-RU" dirty="0" smtClean="0"/>
              <a:t>Обучение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Покупки</a:t>
            </a:r>
          </a:p>
          <a:p>
            <a:pPr marL="342900" indent="-342900">
              <a:buFontTx/>
              <a:buAutoNum type="arabicPeriod"/>
            </a:pPr>
            <a:r>
              <a:rPr lang="ru-RU" dirty="0"/>
              <a:t>Коммунальные платежи</a:t>
            </a:r>
          </a:p>
          <a:p>
            <a:pPr marL="342900" indent="-342900">
              <a:buAutoNum type="arabicPeriod"/>
            </a:pPr>
            <a:r>
              <a:rPr lang="ru-RU" dirty="0" smtClean="0"/>
              <a:t>Отдых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61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98</TotalTime>
  <Words>415</Words>
  <Application>Microsoft Office PowerPoint</Application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«Финансовая грамотность в моей семье:  мы знаем, зачем это нужно»</vt:lpstr>
      <vt:lpstr>Презентация PowerPoint</vt:lpstr>
      <vt:lpstr>Распоряжение карманными  деньгами.       «Заветная хрюшка»</vt:lpstr>
      <vt:lpstr>Планирование бюджета</vt:lpstr>
      <vt:lpstr>Презентация PowerPoint</vt:lpstr>
      <vt:lpstr>Детский капитал</vt:lpstr>
      <vt:lpstr>Курсы маленького     бухгалтера</vt:lpstr>
      <vt:lpstr>Подведение семейного бюджета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13</cp:revision>
  <dcterms:created xsi:type="dcterms:W3CDTF">2015-10-12T19:56:33Z</dcterms:created>
  <dcterms:modified xsi:type="dcterms:W3CDTF">2015-10-13T20:19:38Z</dcterms:modified>
</cp:coreProperties>
</file>