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74" r:id="rId8"/>
    <p:sldId id="261" r:id="rId9"/>
    <p:sldId id="262" r:id="rId10"/>
    <p:sldId id="273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0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A6A07A-1761-408E-8E96-EF20D9AC2A0B}" type="datetimeFigureOut">
              <a:rPr lang="ru-RU" smtClean="0"/>
              <a:pPr/>
              <a:t>03.10.2017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8D5EA5-F7F8-45E3-A7EF-848ACAC9FF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Интерактивный  тест по живому миру «Осень»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376864" cy="20162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						4 класс </a:t>
            </a:r>
          </a:p>
          <a:p>
            <a:r>
              <a:rPr lang="ru-RU" dirty="0" smtClean="0"/>
              <a:t>					</a:t>
            </a:r>
            <a:r>
              <a:rPr lang="ru-RU" dirty="0" err="1" smtClean="0"/>
              <a:t>Пучкина</a:t>
            </a:r>
            <a:r>
              <a:rPr lang="ru-RU" dirty="0" smtClean="0"/>
              <a:t> Т.П.</a:t>
            </a:r>
          </a:p>
          <a:p>
            <a:endParaRPr lang="ru-RU" dirty="0" smtClean="0"/>
          </a:p>
          <a:p>
            <a:r>
              <a:rPr lang="ru-RU" dirty="0" smtClean="0"/>
              <a:t>2017 г.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Что происходит с насекомыми осенью?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Засыпают или умирают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Улетают в теплые края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Продолжают  жить под снегом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Перебираются в жилища к людям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Что делать, если не можешь определить гриб?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Попробовать на вкус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Положить в корзину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Не брать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Понюхать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Какое правило нужно соблюдать, что бы не простудиться осенью?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Реже выходить на улицу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Одеваться теплее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Одеваться легко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Одеваться по погоде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С наступлением осени: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Ночь становится длиннее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День становится длиннее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День становится равен ночи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Изменений не происходит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Когда говорят, что на улице «тепло», «холодно», то имеют в виду: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Температуру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Осадки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Ветер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Облачность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Какая запись обозначает  температуру три градуса тепла?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22920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 3°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+ 3°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- 3°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+ 30°</a:t>
            </a:r>
            <a:endParaRPr lang="ru-RU" sz="36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Кто из этих животных впадает в спячку?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Ёжик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Белка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Заяц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Мышь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Что называют невидимыми нитями в лесу?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22920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Корни деревьев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Паутину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Грибницу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Связи в природе</a:t>
            </a:r>
            <a:endParaRPr lang="ru-RU" sz="36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124744"/>
            <a:ext cx="6624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Спасибо за работу и внимание!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2" y="4149080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Вы молодцы!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Какие месяцы относятся к осени?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Сентябрь, октябрь, ноябрь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Март, апрель, май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Июнь, июль, август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Декабрь, январь, февраль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Какое сезонное природное явление относится к осени?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Образование сосулек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Цветение растений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Морозы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Листопады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Какие цветочные культуры цветут на клумбах осенью?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Тюльпаны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Пионы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Астры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Ромашки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Какой урожай собирают осенью?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Малину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Клубнику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Смородину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Капусту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Почему птицы осенью улетают на юг?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Нет пищи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Становится дождливо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Дни становятся короче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Облетает листва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Какое дерево не меняет осенью окраску листьев?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Береза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Осина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Клен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Сосна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Какие птицы не улетают на юг?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Грачи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Воробьи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Ласточки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Гуси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80648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Кто из этих животных делает запасы на зиму?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98884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306896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4149080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5301208"/>
            <a:ext cx="91440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32112" y="228525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79712" y="306896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Медведь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979712" y="198884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Белка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Ёж</a:t>
            </a:r>
            <a:endParaRPr lang="ru-RU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051720" y="537321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Заяц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328</TotalTime>
  <Words>276</Words>
  <Application>Microsoft Office PowerPoint</Application>
  <PresentationFormat>Экран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Интерактивный  тест по живому миру «Осень»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 тест по живому миру «Осень»</dc:title>
  <dc:creator>Пользователь Windows</dc:creator>
  <cp:lastModifiedBy>Пользователь Windows</cp:lastModifiedBy>
  <cp:revision>37</cp:revision>
  <dcterms:created xsi:type="dcterms:W3CDTF">2017-09-25T15:24:57Z</dcterms:created>
  <dcterms:modified xsi:type="dcterms:W3CDTF">2017-10-03T17:11:58Z</dcterms:modified>
</cp:coreProperties>
</file>