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5" r:id="rId4"/>
    <p:sldId id="273" r:id="rId5"/>
    <p:sldId id="276" r:id="rId6"/>
    <p:sldId id="262" r:id="rId7"/>
    <p:sldId id="269" r:id="rId8"/>
    <p:sldId id="266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C5821990-59C7-40A3-80D7-31DF0BC390D3}">
          <p14:sldIdLst>
            <p14:sldId id="256"/>
            <p14:sldId id="272"/>
            <p14:sldId id="275"/>
            <p14:sldId id="273"/>
            <p14:sldId id="276"/>
            <p14:sldId id="262"/>
            <p14:sldId id="269"/>
            <p14:sldId id="266"/>
            <p14:sldId id="27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74" autoAdjust="0"/>
    <p:restoredTop sz="94660"/>
  </p:normalViewPr>
  <p:slideViewPr>
    <p:cSldViewPr>
      <p:cViewPr>
        <p:scale>
          <a:sx n="76" d="100"/>
          <a:sy n="76" d="100"/>
        </p:scale>
        <p:origin x="-102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05AF548-5599-43D4-8706-1AB3D649AEBE}" type="datetimeFigureOut">
              <a:rPr lang="ru-RU" smtClean="0"/>
              <a:t>11.12.2017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06A48B1-CD1B-46F9-929B-B925A2327A0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4cafab8d51f445225662aed852bee33.jpg"/>
          <p:cNvPicPr>
            <a:picLocks noChangeAspect="1"/>
          </p:cNvPicPr>
          <p:nvPr/>
        </p:nvPicPr>
        <p:blipFill rotWithShape="1">
          <a:blip r:embed="rId2" cstate="print"/>
          <a:srcRect t="87765" r="93406"/>
          <a:stretch/>
        </p:blipFill>
        <p:spPr>
          <a:xfrm>
            <a:off x="1835696" y="3573016"/>
            <a:ext cx="216024" cy="1706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355976" y="980728"/>
            <a:ext cx="4320480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Еда без вреда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4581128"/>
            <a:ext cx="410445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Выполнил: Краснов Даниил</a:t>
            </a:r>
          </a:p>
          <a:p>
            <a:pPr fontAlgn="base"/>
            <a:r>
              <a:rPr lang="ru-RU" dirty="0" smtClean="0"/>
              <a:t> ученик 2 «А» класса школы №97 </a:t>
            </a:r>
          </a:p>
          <a:p>
            <a:pPr fontAlgn="base"/>
            <a:endParaRPr lang="ru-RU" sz="1600" dirty="0" smtClean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03" t="12454" r="369"/>
          <a:stretch/>
        </p:blipFill>
        <p:spPr>
          <a:xfrm>
            <a:off x="248525" y="548680"/>
            <a:ext cx="3387371" cy="43294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163087" cy="45719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r>
              <a:rPr lang="ru-RU" sz="2400" u="sng" dirty="0">
                <a:latin typeface="Arial Narrow" panose="020B0606020202030204" pitchFamily="34" charset="0"/>
              </a:rPr>
              <a:t>Проблема:</a:t>
            </a:r>
            <a:r>
              <a:rPr lang="ru-RU" sz="2400" dirty="0">
                <a:latin typeface="Arial Narrow" panose="020B0606020202030204" pitchFamily="34" charset="0"/>
              </a:rPr>
              <a:t> </a:t>
            </a:r>
            <a:r>
              <a:rPr lang="ru-RU" sz="2400" dirty="0" smtClean="0">
                <a:latin typeface="Arial Narrow" panose="020B0606020202030204" pitchFamily="34" charset="0"/>
              </a:rPr>
              <a:t> Я частенько </a:t>
            </a:r>
            <a:r>
              <a:rPr lang="ru-RU" sz="2400" dirty="0">
                <a:latin typeface="Arial Narrow" panose="020B0606020202030204" pitchFamily="34" charset="0"/>
              </a:rPr>
              <a:t>прошу маму купить чипсы, </a:t>
            </a:r>
            <a:r>
              <a:rPr lang="ru-RU" sz="2400" dirty="0" err="1">
                <a:latin typeface="Arial Narrow" panose="020B0606020202030204" pitchFamily="34" charset="0"/>
              </a:rPr>
              <a:t>кириешки</a:t>
            </a:r>
            <a:r>
              <a:rPr lang="ru-RU" sz="2400" dirty="0">
                <a:latin typeface="Arial Narrow" panose="020B0606020202030204" pitchFamily="34" charset="0"/>
              </a:rPr>
              <a:t>, газированные напитки</a:t>
            </a:r>
            <a:r>
              <a:rPr lang="ru-RU" sz="2400" dirty="0" smtClean="0">
                <a:latin typeface="Arial Narrow" panose="020B0606020202030204" pitchFamily="34" charset="0"/>
              </a:rPr>
              <a:t>... </a:t>
            </a:r>
          </a:p>
          <a:p>
            <a:endParaRPr lang="ru-RU" sz="2400" dirty="0" smtClean="0">
              <a:latin typeface="Arial Narrow" panose="020B0606020202030204" pitchFamily="34" charset="0"/>
            </a:endParaRPr>
          </a:p>
          <a:p>
            <a:r>
              <a:rPr lang="ru-RU" sz="2400" u="sng" dirty="0" smtClean="0">
                <a:latin typeface="Arial Narrow" panose="020B0606020202030204" pitchFamily="34" charset="0"/>
              </a:rPr>
              <a:t>Цель исследования </a:t>
            </a:r>
            <a:r>
              <a:rPr lang="ru-RU" sz="2400" dirty="0" smtClean="0">
                <a:latin typeface="Arial Narrow" panose="020B0606020202030204" pitchFamily="34" charset="0"/>
              </a:rPr>
              <a:t>– доказать</a:t>
            </a:r>
            <a:r>
              <a:rPr lang="ru-RU" sz="2400" dirty="0">
                <a:latin typeface="Arial Narrow" panose="020B0606020202030204" pitchFamily="34" charset="0"/>
              </a:rPr>
              <a:t>,</a:t>
            </a:r>
            <a:r>
              <a:rPr lang="ru-RU" sz="2400" dirty="0" smtClean="0">
                <a:latin typeface="Arial Narrow" panose="020B0606020202030204" pitchFamily="34" charset="0"/>
              </a:rPr>
              <a:t> </a:t>
            </a:r>
            <a:r>
              <a:rPr lang="ru-RU" sz="2400" dirty="0">
                <a:latin typeface="Arial Narrow" panose="020B0606020202030204" pitchFamily="34" charset="0"/>
              </a:rPr>
              <a:t>что продукты быстрого приготовления приносят вред нашему </a:t>
            </a:r>
            <a:r>
              <a:rPr lang="ru-RU" sz="2400" dirty="0" smtClean="0">
                <a:latin typeface="Arial Narrow" panose="020B0606020202030204" pitchFamily="34" charset="0"/>
              </a:rPr>
              <a:t>организму.</a:t>
            </a:r>
          </a:p>
          <a:p>
            <a:endParaRPr lang="ru-RU" sz="2400" dirty="0">
              <a:latin typeface="Arial Narrow" panose="020B0606020202030204" pitchFamily="34" charset="0"/>
            </a:endParaRPr>
          </a:p>
          <a:p>
            <a:pPr marL="45720" indent="0">
              <a:buNone/>
            </a:pPr>
            <a:r>
              <a:rPr lang="ru-RU" sz="2400" u="sng" dirty="0" smtClean="0">
                <a:latin typeface="Arial Narrow" panose="020B0606020202030204" pitchFamily="34" charset="0"/>
              </a:rPr>
              <a:t>Задачи</a:t>
            </a:r>
            <a:r>
              <a:rPr lang="ru-RU" sz="2400" u="sng" dirty="0">
                <a:latin typeface="Arial Narrow" panose="020B0606020202030204" pitchFamily="34" charset="0"/>
              </a:rPr>
              <a:t>:</a:t>
            </a:r>
          </a:p>
          <a:p>
            <a:r>
              <a:rPr lang="ru-RU" sz="2400" dirty="0" smtClean="0">
                <a:latin typeface="Arial Narrow" panose="020B0606020202030204" pitchFamily="34" charset="0"/>
              </a:rPr>
              <a:t>- </a:t>
            </a:r>
            <a:r>
              <a:rPr lang="ru-RU" sz="2400" dirty="0">
                <a:latin typeface="Arial Narrow" panose="020B0606020202030204" pitchFamily="34" charset="0"/>
              </a:rPr>
              <a:t>Исследовать путем эксперимента </a:t>
            </a:r>
            <a:r>
              <a:rPr lang="ru-RU" sz="2400" dirty="0" smtClean="0">
                <a:latin typeface="Arial Narrow" panose="020B0606020202030204" pitchFamily="34" charset="0"/>
              </a:rPr>
              <a:t> газированные напитки </a:t>
            </a:r>
            <a:r>
              <a:rPr lang="ru-RU" sz="2400" dirty="0">
                <a:latin typeface="Arial Narrow" panose="020B0606020202030204" pitchFamily="34" charset="0"/>
              </a:rPr>
              <a:t>и объяснить их действие на организм детей.</a:t>
            </a:r>
          </a:p>
          <a:p>
            <a:pPr marL="45720" indent="0">
              <a:buNone/>
            </a:pPr>
            <a:endParaRPr lang="ru-RU" sz="1800" i="1" dirty="0"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27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7577"/>
            <a:ext cx="326312" cy="209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Содержимое 5" descr="-12-638.jpg"/>
          <p:cNvPicPr>
            <a:picLocks noGrp="1" noChangeAspect="1"/>
          </p:cNvPicPr>
          <p:nvPr>
            <p:ph sz="quarter" idx="13"/>
          </p:nvPr>
        </p:nvPicPr>
        <p:blipFill rotWithShape="1">
          <a:blip r:embed="rId3" cstate="print"/>
          <a:srcRect l="-1515" t="-7063" r="2274" b="20284"/>
          <a:stretch/>
        </p:blipFill>
        <p:spPr>
          <a:xfrm>
            <a:off x="-179361" y="-168076"/>
            <a:ext cx="9323361" cy="6120680"/>
          </a:xfrm>
        </p:spPr>
      </p:pic>
    </p:spTree>
    <p:extLst>
      <p:ext uri="{BB962C8B-B14F-4D97-AF65-F5344CB8AC3E}">
        <p14:creationId xmlns:p14="http://schemas.microsoft.com/office/powerpoint/2010/main" val="16318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2337" y="0"/>
            <a:ext cx="6512511" cy="1143000"/>
          </a:xfrm>
        </p:spPr>
        <p:txBody>
          <a:bodyPr/>
          <a:lstStyle/>
          <a:p>
            <a:pPr algn="ctr"/>
            <a:r>
              <a:rPr lang="ru-RU" dirty="0" smtClean="0"/>
              <a:t>Эксперимент с кока-колой</a:t>
            </a:r>
            <a:br>
              <a:rPr lang="ru-RU" dirty="0" smtClean="0"/>
            </a:br>
            <a: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Мы купили кока колу с целью провести опыт.</a:t>
            </a:r>
            <a:b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В чайник покрытый накипью,  </a:t>
            </a:r>
            <a:b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я залил газировку и оставил на 1-1,5 часа.</a:t>
            </a:r>
            <a:b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Результат был удивительным! </a:t>
            </a:r>
            <a:b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От накипи не осталось и </a:t>
            </a:r>
            <a:r>
              <a:rPr lang="ru-RU" sz="1400" b="0" dirty="0">
                <a:latin typeface="Arial" panose="020B0604020202020204" pitchFamily="34" charset="0"/>
                <a:cs typeface="Arial" panose="020B0604020202020204" pitchFamily="34" charset="0"/>
              </a:rPr>
              <a:t>следа!</a:t>
            </a:r>
            <a:br>
              <a:rPr lang="ru-RU" sz="14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400" b="0" dirty="0">
                <a:latin typeface="Arial" panose="020B0604020202020204" pitchFamily="34" charset="0"/>
                <a:cs typeface="Arial" panose="020B0604020202020204" pitchFamily="34" charset="0"/>
              </a:rPr>
              <a:t>Мини-вывод: если газированная вода чистит и удаляет накипь, грязь, то попадая в наш организм, так же «съедает» все на </a:t>
            </a:r>
            <a:r>
              <a:rPr lang="ru-RU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своеначиная</a:t>
            </a:r>
            <a:r>
              <a:rPr lang="ru-RU" sz="1400" b="0" dirty="0">
                <a:latin typeface="Arial" panose="020B0604020202020204" pitchFamily="34" charset="0"/>
                <a:cs typeface="Arial" panose="020B0604020202020204" pitchFamily="34" charset="0"/>
              </a:rPr>
              <a:t> с ротовой полости, принося </a:t>
            </a:r>
            <a:r>
              <a:rPr lang="ru-RU" sz="1400" b="0" dirty="0" err="1">
                <a:latin typeface="Arial" panose="020B0604020202020204" pitchFamily="34" charset="0"/>
                <a:cs typeface="Arial" panose="020B0604020202020204" pitchFamily="34" charset="0"/>
              </a:rPr>
              <a:t>вредм</a:t>
            </a:r>
            <a:r>
              <a:rPr lang="ru-RU" sz="1400" b="0" dirty="0">
                <a:latin typeface="Arial" panose="020B0604020202020204" pitchFamily="34" charset="0"/>
                <a:cs typeface="Arial" panose="020B0604020202020204" pitchFamily="34" charset="0"/>
              </a:rPr>
              <a:t> пути</a:t>
            </a:r>
            <a:r>
              <a:rPr lang="ru-RU" sz="1400" b="0" dirty="0" smtClean="0">
                <a:latin typeface="Arial" panose="020B0604020202020204" pitchFamily="34" charset="0"/>
                <a:cs typeface="Arial" panose="020B0604020202020204" pitchFamily="34" charset="0"/>
              </a:rPr>
              <a:t>,.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996952"/>
            <a:ext cx="2594405" cy="3528391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3429000"/>
            <a:ext cx="2106234" cy="28083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996952"/>
            <a:ext cx="2647918" cy="353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275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9" y="3065959"/>
            <a:ext cx="5596613" cy="379204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8064" y="-2526"/>
            <a:ext cx="3816424" cy="6671886"/>
          </a:xfrm>
        </p:spPr>
        <p:txBody>
          <a:bodyPr/>
          <a:lstStyle/>
          <a:p>
            <a:pPr marL="0" indent="0" algn="l">
              <a:buNone/>
            </a:pPr>
            <a:r>
              <a:rPr lang="ru-RU" sz="2000" dirty="0" smtClean="0">
                <a:latin typeface="Arial Narrow" panose="020B0606020202030204" pitchFamily="34" charset="0"/>
              </a:rPr>
              <a:t/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 smtClean="0">
                <a:latin typeface="Arial Narrow" panose="020B0606020202030204" pitchFamily="34" charset="0"/>
              </a:rPr>
              <a:t/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 smtClean="0">
                <a:latin typeface="Arial Narrow" panose="020B0606020202030204" pitchFamily="34" charset="0"/>
              </a:rPr>
              <a:t/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 smtClean="0">
                <a:latin typeface="Arial Narrow" panose="020B0606020202030204" pitchFamily="34" charset="0"/>
              </a:rPr>
              <a:t/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 smtClean="0">
                <a:latin typeface="Arial Narrow" panose="020B0606020202030204" pitchFamily="34" charset="0"/>
              </a:rPr>
              <a:t/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>	</a:t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 smtClean="0">
                <a:latin typeface="Arial Narrow" panose="020B0606020202030204" pitchFamily="34" charset="0"/>
              </a:rPr>
              <a:t>        Сознательное  </a:t>
            </a:r>
            <a:r>
              <a:rPr lang="ru-RU" sz="2000" dirty="0">
                <a:latin typeface="Arial Narrow" panose="020B0606020202030204" pitchFamily="34" charset="0"/>
              </a:rPr>
              <a:t>отношение  к собственному </a:t>
            </a:r>
            <a:r>
              <a:rPr lang="ru-RU" sz="2000" dirty="0" smtClean="0">
                <a:latin typeface="Arial Narrow" panose="020B0606020202030204" pitchFamily="34" charset="0"/>
              </a:rPr>
              <a:t>здоровью</a:t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>  </a:t>
            </a:r>
            <a:r>
              <a:rPr lang="ru-RU" sz="2000" dirty="0" smtClean="0">
                <a:latin typeface="Arial Narrow" panose="020B0606020202030204" pitchFamily="34" charset="0"/>
              </a:rPr>
              <a:t>      Полноценным  </a:t>
            </a:r>
            <a:r>
              <a:rPr lang="ru-RU" sz="2000" dirty="0">
                <a:latin typeface="Arial Narrow" panose="020B0606020202030204" pitchFamily="34" charset="0"/>
              </a:rPr>
              <a:t>ваше питание назвать </a:t>
            </a:r>
            <a:r>
              <a:rPr lang="ru-RU" sz="2000" dirty="0" smtClean="0">
                <a:latin typeface="Arial Narrow" panose="020B0606020202030204" pitchFamily="34" charset="0"/>
              </a:rPr>
              <a:t>нельзя</a:t>
            </a:r>
            <a:br>
              <a:rPr lang="ru-RU" sz="2000" dirty="0" smtClean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/>
            </a:r>
            <a:br>
              <a:rPr lang="ru-RU" sz="2000" dirty="0">
                <a:latin typeface="Arial Narrow" panose="020B0606020202030204" pitchFamily="34" charset="0"/>
              </a:rPr>
            </a:br>
            <a:r>
              <a:rPr lang="ru-RU" sz="2000" dirty="0">
                <a:latin typeface="Arial Narrow" panose="020B0606020202030204" pitchFamily="34" charset="0"/>
              </a:rPr>
              <a:t> </a:t>
            </a:r>
            <a:r>
              <a:rPr lang="ru-RU" sz="2000" dirty="0" smtClean="0">
                <a:latin typeface="Arial Narrow" panose="020B0606020202030204" pitchFamily="34" charset="0"/>
              </a:rPr>
              <a:t>       </a:t>
            </a:r>
            <a:r>
              <a:rPr lang="ru-RU" sz="2000" dirty="0">
                <a:latin typeface="Arial Narrow" panose="020B0606020202030204" pitchFamily="34" charset="0"/>
              </a:rPr>
              <a:t>Вам нужно задуматься о своём питании </a:t>
            </a:r>
            <a:br>
              <a:rPr lang="ru-RU" sz="2000" dirty="0">
                <a:latin typeface="Arial Narrow" panose="020B0606020202030204" pitchFamily="34" charset="0"/>
              </a:rPr>
            </a:br>
            <a:endParaRPr lang="ru-RU" sz="2000" dirty="0">
              <a:latin typeface="Arial Narrow" panose="020B0606020202030204" pitchFamily="34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5631402" cy="3284984"/>
          </a:xfrm>
          <a:prstGeom prst="rect">
            <a:avLst/>
          </a:prstGeom>
        </p:spPr>
      </p:pic>
      <p:sp>
        <p:nvSpPr>
          <p:cNvPr id="6" name="Куб 5"/>
          <p:cNvSpPr/>
          <p:nvPr/>
        </p:nvSpPr>
        <p:spPr>
          <a:xfrm>
            <a:off x="5243742" y="3421740"/>
            <a:ext cx="257175" cy="247650"/>
          </a:xfrm>
          <a:prstGeom prst="cube">
            <a:avLst/>
          </a:prstGeom>
          <a:solidFill>
            <a:srgbClr val="5B9BD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Куб 6"/>
          <p:cNvSpPr/>
          <p:nvPr/>
        </p:nvSpPr>
        <p:spPr>
          <a:xfrm>
            <a:off x="5253267" y="4384919"/>
            <a:ext cx="247650" cy="266700"/>
          </a:xfrm>
          <a:prstGeom prst="cube">
            <a:avLst/>
          </a:prstGeom>
          <a:solidFill>
            <a:srgbClr val="ED7D31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Куб 7"/>
          <p:cNvSpPr/>
          <p:nvPr/>
        </p:nvSpPr>
        <p:spPr>
          <a:xfrm>
            <a:off x="5267122" y="5238560"/>
            <a:ext cx="257175" cy="257175"/>
          </a:xfrm>
          <a:prstGeom prst="cube">
            <a:avLst/>
          </a:prstGeom>
          <a:solidFill>
            <a:srgbClr val="A5A5A5"/>
          </a:solidFill>
          <a:ln w="1905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183946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" name="Содержимое 7" descr="slide-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755576" y="620688"/>
            <a:ext cx="7927017" cy="593752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468543" cy="7101408"/>
          </a:xfrm>
        </p:spPr>
      </p:pic>
    </p:spTree>
    <p:extLst>
      <p:ext uri="{BB962C8B-B14F-4D97-AF65-F5344CB8AC3E}">
        <p14:creationId xmlns:p14="http://schemas.microsoft.com/office/powerpoint/2010/main" val="19300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img_v99682656_0_18.jpg"/>
          <p:cNvPicPr>
            <a:picLocks noGrp="1" noChangeAspect="1"/>
          </p:cNvPicPr>
          <p:nvPr>
            <p:ph sz="quarter" idx="13"/>
          </p:nvPr>
        </p:nvPicPr>
        <p:blipFill rotWithShape="1">
          <a:blip r:embed="rId2" cstate="print"/>
          <a:srcRect l="13569" t="23509" r="382" b="611"/>
          <a:stretch/>
        </p:blipFill>
        <p:spPr>
          <a:xfrm>
            <a:off x="0" y="0"/>
            <a:ext cx="9173285" cy="60670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32656"/>
            <a:ext cx="6512511" cy="1224136"/>
          </a:xfrm>
        </p:spPr>
        <p:txBody>
          <a:bodyPr/>
          <a:lstStyle/>
          <a:p>
            <a:r>
              <a:rPr lang="ru-RU" dirty="0" smtClean="0"/>
              <a:t>Использованные материалы: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2276872"/>
            <a:ext cx="7776864" cy="4248472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 Интернет ресурсы.</a:t>
            </a:r>
          </a:p>
          <a:p>
            <a:pPr marL="514350" indent="-514350">
              <a:buAutoNum type="arabicPeriod"/>
            </a:pPr>
            <a:r>
              <a:rPr lang="ru-RU" dirty="0" smtClean="0"/>
              <a:t>Опыт с газированным напитком.</a:t>
            </a:r>
          </a:p>
          <a:p>
            <a:pPr marL="514350" indent="-514350">
              <a:buAutoNum type="arabicPeriod"/>
            </a:pPr>
            <a:r>
              <a:rPr lang="ru-RU" dirty="0" smtClean="0"/>
              <a:t>Анкетирование </a:t>
            </a:r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291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255</TotalTime>
  <Words>77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Еда без вреда </vt:lpstr>
      <vt:lpstr> </vt:lpstr>
      <vt:lpstr>Презентация PowerPoint</vt:lpstr>
      <vt:lpstr>Эксперимент с кока-колой Мы купили кока колу с целью провести опыт. В чайник покрытый накипью,   я залил газировку и оставил на 1-1,5 часа. Результат был удивительным!  От накипи не осталось и следа! Мини-вывод: если газированная вода чистит и удаляет накипь, грязь, то попадая в наш организм, так же «съедает» все на своеначиная с ротовой полости, принося вредм пути,.  </vt:lpstr>
      <vt:lpstr>                    Сознательное  отношение  к собственному здоровью          Полноценным  ваше питание назвать нельзя          Вам нужно задуматься о своём питании  </vt:lpstr>
      <vt:lpstr>Презентация PowerPoint</vt:lpstr>
      <vt:lpstr>Презентация PowerPoint</vt:lpstr>
      <vt:lpstr>Презентация PowerPoint</vt:lpstr>
      <vt:lpstr>Использованные материалы: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34</cp:revision>
  <dcterms:created xsi:type="dcterms:W3CDTF">2017-10-09T18:49:53Z</dcterms:created>
  <dcterms:modified xsi:type="dcterms:W3CDTF">2017-12-11T05:47:24Z</dcterms:modified>
</cp:coreProperties>
</file>