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5821363"/>
          </a:xfrm>
        </p:spPr>
        <p:txBody>
          <a:bodyPr/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Та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– у нас дома чистота;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Ты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сметану съели все коты;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съели кашу всю почти;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Тё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тё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тё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отложили мы шитьё;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То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стали мы играть в лото;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– берём с собою самокат.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Назовите автора сказки «Растрепанный воробей».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стрепанный воробей.jpg"/>
          <p:cNvPicPr>
            <a:picLocks noChangeAspect="1"/>
          </p:cNvPicPr>
          <p:nvPr/>
        </p:nvPicPr>
        <p:blipFill>
          <a:blip r:embed="rId2"/>
          <a:srcRect t="13704" r="1282" b="16063"/>
          <a:stretch>
            <a:fillRect/>
          </a:stretch>
        </p:blipFill>
        <p:spPr>
          <a:xfrm>
            <a:off x="1066800" y="2743200"/>
            <a:ext cx="58674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Как зовут воробья в сказке «Растрепанный воробей»?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стрепанный воробей.jpg"/>
          <p:cNvPicPr>
            <a:picLocks noChangeAspect="1"/>
          </p:cNvPicPr>
          <p:nvPr/>
        </p:nvPicPr>
        <p:blipFill>
          <a:blip r:embed="rId2"/>
          <a:srcRect l="-1285" t="13736" r="2333" b="17581"/>
          <a:stretch>
            <a:fillRect/>
          </a:stretch>
        </p:blipFill>
        <p:spPr>
          <a:xfrm>
            <a:off x="1524000" y="2667000"/>
            <a:ext cx="58674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Куда принес растрепанный воробей отнятый у вороны стеклянный букет?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астрепанный воробей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819400"/>
            <a:ext cx="2911603" cy="3862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Сочувствие</a:t>
            </a:r>
          </a:p>
          <a:p>
            <a:pPr>
              <a:buNone/>
            </a:pPr>
            <a:r>
              <a:rPr lang="ru-RU" sz="8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Сопереживание</a:t>
            </a:r>
            <a:endParaRPr lang="ru-RU" sz="8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Сочувствие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Отзывчивое, участливое отношение к переживаниям, несчастью других; одобрительное, благожелательное отношение.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Сопереживание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Сочувствовать другому, переживать вместе его душевное состояние.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04800"/>
            <a:ext cx="8686800" cy="6400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«Странные существа – в шерсти, в перьях, в чешуе. Совсем на нас не похожи. Живут они за околицей, в лесах, полях и болотах. Мы называем их братьями нашими  меньшими. Они пытаются приспособиться к нам – и мы должны им в этом помочь. Ведь они наши соседи и земляки. И нас связывает с ними общее – жизнь. Самое удивительное явление на Земле. И самое уязвимое…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У врачей есть хорошее правило: «Не навреди!»  Оно годится для всех, кто бывает  в лесах, полях, кто встречается с их обитателями. «Не навреди!»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Сочинить и записать небольшой текст о каком-нибудь животном.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Ткёт ткач ткани на платье Тане.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752600"/>
            <a:ext cx="4495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 живое!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Доверие птиц умею ценить,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Бывает легко на душе, когда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Случайно удастся жизнь сохранить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Птенцу, упавшему из гнезда.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Себя самого узнать не могу.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Осинки в лесу зазря не срублю.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 корнях ручеек, что клад, берегу, 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На муравейник не наступлю, -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Люблю всё живое,</a:t>
            </a:r>
          </a:p>
          <a:p>
            <a:pPr>
              <a:buNone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Живых люблю.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Назовите автора рассказа «Ребята и утята».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ебята и утя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057400"/>
            <a:ext cx="5638800" cy="422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Куда уточка в рассказе «Ребята и утята» хотела перевести своих утят?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ебята и утя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895600"/>
            <a:ext cx="62484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Назовите автора произведения «Музыкант».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узыкан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743200"/>
            <a:ext cx="36576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 каком музыкальном инструменте играл медвежатник в произведении «Музыкант»?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узыкан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188093"/>
            <a:ext cx="2971229" cy="4669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Кто автор произведения «Храбрый утенок»?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храбрый утено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057400"/>
            <a:ext cx="53340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Кто увидел утят в рассказе «Ребята и утята»?</a:t>
            </a:r>
          </a:p>
          <a:p>
            <a:pPr>
              <a:buNone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ебята и утя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209800"/>
            <a:ext cx="6553200" cy="440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364</Words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Люби живое!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Сочувствие</vt:lpstr>
      <vt:lpstr>Сопереживание</vt:lpstr>
      <vt:lpstr>Слайд 16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8</cp:revision>
  <dcterms:created xsi:type="dcterms:W3CDTF">2017-02-12T20:32:55Z</dcterms:created>
  <dcterms:modified xsi:type="dcterms:W3CDTF">2017-02-13T11:54:31Z</dcterms:modified>
</cp:coreProperties>
</file>