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4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C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22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33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797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01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9473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37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13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181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254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2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54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58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26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26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09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19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chemeClr val="bg2">
                <a:tint val="90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35154-E1D0-4FAE-A1B1-4EA3C716C83A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AEC8DD9-A5F5-4264-B750-4B3C439221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096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356" y="382136"/>
            <a:ext cx="10358199" cy="398514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нравственно – патриотических чувств детей дошкольного возраста в процессе взаимодействия ДОУ с семьей»</a:t>
            </a:r>
            <a:endParaRPr lang="ru-RU" sz="4800" b="1" dirty="0">
              <a:solidFill>
                <a:srgbClr val="221C9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3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6257" y="1828800"/>
            <a:ext cx="8915399" cy="25657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настоящее время данная работа очень актуальна и особенно трудна, требует большого такта и терпения. Поэтому мы должны подойти к этой проблеме вместе. И только общими усилиями мы добьемся определенного результата</a:t>
            </a:r>
            <a:r>
              <a:rPr lang="ru-RU" sz="32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28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9087" y="764275"/>
            <a:ext cx="8915399" cy="5390865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становится патриотическое воспитание. Сегодня мы собрались, чтобы обсудить вопросы воспитания любви к родному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селу, детскому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саду и семье. Ведь только совместными усилиями семьи и детского сада можно достичь определённых результатов.  Семья и детский сад выполняют каждая свою функцию, поэтому не могут заменить друг друга и должны взаимодействовать во имя полноценного развития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30795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6257" y="1624084"/>
            <a:ext cx="8915399" cy="4681181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"система образования призвана обеспечить воспитание патриотов России, граждан правового демократического, социального государства, уважающих права и свободы личности, обладающих высокой нравственностью и проявляющих национальную и религиозную терпимость".</a:t>
            </a:r>
            <a:r>
              <a:rPr lang="ru-RU" sz="3600" b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"Национальной доктрины образования в Российской Федерации» </a:t>
            </a:r>
          </a:p>
        </p:txBody>
      </p:sp>
    </p:spTree>
    <p:extLst>
      <p:ext uri="{BB962C8B-B14F-4D97-AF65-F5344CB8AC3E}">
        <p14:creationId xmlns:p14="http://schemas.microsoft.com/office/powerpoint/2010/main" val="33822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9087" y="764275"/>
            <a:ext cx="8915399" cy="468118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32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(законные представители) 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</a:t>
            </a:r>
            <a:r>
              <a:rPr lang="ru-RU" sz="3200" i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i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sz="3200" i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«Об образовании в Российской Федерации» </a:t>
            </a:r>
          </a:p>
        </p:txBody>
      </p:sp>
    </p:spTree>
    <p:extLst>
      <p:ext uri="{BB962C8B-B14F-4D97-AF65-F5344CB8AC3E}">
        <p14:creationId xmlns:p14="http://schemas.microsoft.com/office/powerpoint/2010/main" val="384139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9118" y="1105468"/>
            <a:ext cx="10330904" cy="414892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патриотизм (Патриотизм (от греч. </a:t>
            </a:r>
            <a:r>
              <a:rPr lang="ru-RU" sz="2800" dirty="0" err="1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patriótes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соотечественник, </a:t>
            </a:r>
            <a:r>
              <a:rPr lang="ru-RU" sz="2800" dirty="0" err="1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patrís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родина, отечество), любовь к отечеству, преданность ему, стремление своими действиями служить его интересам).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патриотизма так многогранно по своему содержанию, что не может быть определено несколькими словами. Это и любовь к своим близким, любовь к родным местам, это и гордость за свой народ, и ощущение своей неразрывности со всем окружающим, и желание сохранять и приумножать богатства своей страны.</a:t>
            </a:r>
          </a:p>
        </p:txBody>
      </p:sp>
    </p:spTree>
    <p:extLst>
      <p:ext uri="{BB962C8B-B14F-4D97-AF65-F5344CB8AC3E}">
        <p14:creationId xmlns:p14="http://schemas.microsoft.com/office/powerpoint/2010/main" val="10185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015" y="341194"/>
            <a:ext cx="9880528" cy="6182435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нравственно-патриотического воспитания дошкольников: </a:t>
            </a:r>
            <a:br>
              <a:rPr lang="ru-RU" sz="2800" b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-воспитание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любви и привязанности к своей семье, дому, детскому саду, улице, городу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бережного отношения к природе и всему живому; воспитание уважения к труду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к русским традициям и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промыслам;</a:t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-расширение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городах России;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символами государства (герб, флаг, гимн);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ответственности и гордости за достижения страны;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толерантности, чувства уважения к другим народам, их традициям. </a:t>
            </a:r>
            <a: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задачи решаются во всех видах детской деятельности (игровой, коммуникативной, трудовой, познавательно-исследовательской, продуктивной, музыкально-художественной, чтение).</a:t>
            </a:r>
          </a:p>
        </p:txBody>
      </p:sp>
    </p:spTree>
    <p:extLst>
      <p:ext uri="{BB962C8B-B14F-4D97-AF65-F5344CB8AC3E}">
        <p14:creationId xmlns:p14="http://schemas.microsoft.com/office/powerpoint/2010/main" val="231095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20723" y="1378424"/>
            <a:ext cx="8915399" cy="31526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 </a:t>
            </a:r>
            <a:r>
              <a:rPr lang="ru-RU" sz="3200" b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 несут ответственность родители, а все другие социальные институты призваны помочь, поддержать, направить, дополнить их воспитательную деятельность» </a:t>
            </a:r>
            <a:r>
              <a:rPr lang="ru-RU" sz="3200" i="1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«Концепция взаимодействия семьи и дошкольного учреждения» </a:t>
            </a:r>
          </a:p>
        </p:txBody>
      </p:sp>
    </p:spTree>
    <p:extLst>
      <p:ext uri="{BB962C8B-B14F-4D97-AF65-F5344CB8AC3E}">
        <p14:creationId xmlns:p14="http://schemas.microsoft.com/office/powerpoint/2010/main" val="72478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9087" y="764275"/>
            <a:ext cx="8915399" cy="468118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Патриотические чувства нужно начинать с дошкольного возраста. Крылатая фраза говорит: «Всё начинается с детства». С младенчества ребёнок слышит родную речь. Песни матери, сказки которые волнуют, увлекают, ребёнка, заставляют его плакать и смеяться, показывают ему, что народ считает самым важным богатством трудолюбие, дружбу, взаимопомощь. Слушая сказки, ребёнок начинает любить то, что любит его народ, и ненавидеть то, что ненавидит народ. Пословицы, поговорки формируют начало любви к своему народу, к стране.</a:t>
            </a:r>
          </a:p>
        </p:txBody>
      </p:sp>
    </p:spTree>
    <p:extLst>
      <p:ext uri="{BB962C8B-B14F-4D97-AF65-F5344CB8AC3E}">
        <p14:creationId xmlns:p14="http://schemas.microsoft.com/office/powerpoint/2010/main" val="37041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39087" y="764275"/>
            <a:ext cx="8915399" cy="46811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маленького ребёнка-дошкольника к Родине начинается с отношения к самым близким людям - матери, отцу, бабушке, дедушке с любви к своему дому, улице, на которой живёт, детсаду. Очень рано в мир ребёнка входит природа родного края. Река, лес, поле, от первого общего восприятия ребёнок переходит к конкретизации- у него появляются любимые уголки для игры, любимые деревья, тропинки в лесу. Это всё у ребёнка остаётся родным в памяти на всю жизнь.</a:t>
            </a:r>
            <a:b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1C9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общественное и природное окружение вступает в роли первого педагога, знакомящего ребёнка с Родиной.</a:t>
            </a:r>
          </a:p>
        </p:txBody>
      </p:sp>
    </p:spTree>
    <p:extLst>
      <p:ext uri="{BB962C8B-B14F-4D97-AF65-F5344CB8AC3E}">
        <p14:creationId xmlns:p14="http://schemas.microsoft.com/office/powerpoint/2010/main" val="20261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453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Воспитание нравственно – патриотических чувств детей дошкольного возраста в процессе взаимодействия ДОУ с семьей»</vt:lpstr>
      <vt:lpstr>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становится патриотическое воспитание. Сегодня мы собрались, чтобы обсудить вопросы воспитания любви к родному селу, детскому саду и семье. Ведь только совместными усилиями семьи и детского сада можно достичь определённых результатов.  Семья и детский сад выполняют каждая свою функцию, поэтому не могут заменить друг друга и должны взаимодействовать во имя полноценного развития ребёнка. </vt:lpstr>
      <vt:lpstr>"система образования призвана обеспечить воспитание патриотов России, граждан правового демократического, социального государства, уважающих права и свободы личности, обладающих высокой нравственностью и проявляющих национальную и религиозную терпимость". проект "Национальной доктрины образования в Российской Федерации» </vt:lpstr>
      <vt:lpstr>«Родители (законные представители) несовершеннолетних обучающихся имеют преимущественное право на обучение и воспитание детей перед всеми другими лицами. Они обязаны заложить основы физического, нравственного и интеллектуального развития личности ребенка»  Федеральный закон «Об образовании в Российской Федерации» </vt:lpstr>
      <vt:lpstr>Что такое патриотизм (Патриотизм (от греч. patriótes — соотечественник, patrís — родина, отечество), любовь к отечеству, преданность ему, стремление своими действиями служить его интересам).  Чувство патриотизма так многогранно по своему содержанию, что не может быть определено несколькими словами. Это и любовь к своим близким, любовь к родным местам, это и гордость за свой народ, и ощущение своей неразрывности со всем окружающим, и желание сохранять и приумножать богатства своей страны.</vt:lpstr>
      <vt:lpstr> Задачи нравственно-патриотического воспитания дошкольников:  -воспитание у ребенка любви и привязанности к своей семье, дому, детскому саду, улице, городу; - формирование бережного отношения к природе и всему живому; воспитание уважения к труду; - развитие интереса к русским традициям и промыслам; -расширение представлений о городах России;  - знакомство детей с символами государства (герб, флаг, гимн);  -развитие чувства ответственности и гордости за достижения страны;  -формирование толерантности, чувства уважения к другим народам, их традициям.   Данные задачи решаются во всех видах детской деятельности (игровой, коммуникативной, трудовой, познавательно-исследовательской, продуктивной, музыкально-художественной, чтение).</vt:lpstr>
      <vt:lpstr>«За воспитание детей несут ответственность родители, а все другие социальные институты призваны помочь, поддержать, направить, дополнить их воспитательную деятельность» «Концепция взаимодействия семьи и дошкольного учреждения» </vt:lpstr>
      <vt:lpstr>Патриотические чувства нужно начинать с дошкольного возраста. Крылатая фраза говорит: «Всё начинается с детства». С младенчества ребёнок слышит родную речь. Песни матери, сказки которые волнуют, увлекают, ребёнка, заставляют его плакать и смеяться, показывают ему, что народ считает самым важным богатством трудолюбие, дружбу, взаимопомощь. Слушая сказки, ребёнок начинает любить то, что любит его народ, и ненавидеть то, что ненавидит народ. Пословицы, поговорки формируют начало любви к своему народу, к стране.</vt:lpstr>
      <vt:lpstr>Любовь маленького ребёнка-дошкольника к Родине начинается с отношения к самым близким людям - матери, отцу, бабушке, дедушке с любви к своему дому, улице, на которой живёт, детсаду. Очень рано в мир ребёнка входит природа родного края. Река, лес, поле, от первого общего восприятия ребёнок переходит к конкретизации- у него появляются любимые уголки для игры, любимые деревья, тропинки в лесу. Это всё у ребёнка остаётся родным в памяти на всю жизнь. Так общественное и природное окружение вступает в роли первого педагога, знакомящего ребёнка с Родиной.</vt:lpstr>
      <vt:lpstr> В настоящее время данная работа очень актуальна и особенно трудна, требует большого такта и терпения. Поэтому мы должны подойти к этой проблеме вместе. И только общими усилиями мы добьемся определенного результата.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нравственно – патриотических чувств детей дошкольного возраста в процессе взаимодействия ДОУ с семьей»</dc:title>
  <dc:creator>Женя</dc:creator>
  <cp:lastModifiedBy>Женя</cp:lastModifiedBy>
  <cp:revision>7</cp:revision>
  <dcterms:created xsi:type="dcterms:W3CDTF">2017-12-04T11:58:36Z</dcterms:created>
  <dcterms:modified xsi:type="dcterms:W3CDTF">2017-12-04T13:16:51Z</dcterms:modified>
</cp:coreProperties>
</file>