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10/2/2017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10/2/2017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91046c06c8ca557aee8755597ded49f0e63914ce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28800" y="457200"/>
            <a:ext cx="5718175" cy="571817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wallperz.com-2017013119165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066800"/>
            <a:ext cx="7680960" cy="48006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СОВА     СИНИЦА</a:t>
            </a:r>
            <a:endParaRPr lang="ru-RU" sz="66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613448_gallery.world (1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752600"/>
            <a:ext cx="4191000" cy="3352800"/>
          </a:xfrm>
        </p:spPr>
      </p:pic>
      <p:pic>
        <p:nvPicPr>
          <p:cNvPr id="8" name="Содержимое 7" descr="Фото-1-Большая-синица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1752600"/>
            <a:ext cx="4038600" cy="33528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bukvi-rus-alfavit1-19.gif"/>
          <p:cNvPicPr>
            <a:picLocks noGrp="1" noChangeAspect="1"/>
          </p:cNvPicPr>
          <p:nvPr>
            <p:ph idx="1"/>
          </p:nvPr>
        </p:nvPicPr>
        <p:blipFill>
          <a:blip r:embed="rId2"/>
          <a:srcRect t="5535" r="-656" b="45337"/>
          <a:stretch>
            <a:fillRect/>
          </a:stretch>
        </p:blipFill>
        <p:spPr>
          <a:xfrm>
            <a:off x="914400" y="533400"/>
            <a:ext cx="7315200" cy="5046161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894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СИ</a:t>
            </a:r>
          </a:p>
          <a:p>
            <a:pPr algn="ctr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СА</a:t>
            </a:r>
          </a:p>
          <a:p>
            <a:pPr algn="ctr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СЫ</a:t>
            </a:r>
          </a:p>
          <a:p>
            <a:pPr algn="ctr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СО</a:t>
            </a:r>
          </a:p>
          <a:p>
            <a:pPr algn="ctr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СУ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132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СИ</a:t>
            </a:r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  <a:p>
            <a:pPr algn="ctr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  <a:p>
            <a:pPr algn="ctr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СЫ</a:t>
            </a:r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  <a:p>
            <a:pPr algn="ctr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СО</a:t>
            </a:r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  <a:p>
            <a:pPr algn="ctr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37</TotalTime>
  <Words>13</Words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Слайд 1</vt:lpstr>
      <vt:lpstr>Слайд 2</vt:lpstr>
      <vt:lpstr>   СОВА     СИНИЦА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lenovo</cp:lastModifiedBy>
  <cp:revision>5</cp:revision>
  <dcterms:created xsi:type="dcterms:W3CDTF">2017-10-02T13:50:19Z</dcterms:created>
  <dcterms:modified xsi:type="dcterms:W3CDTF">2017-10-02T15:31:09Z</dcterms:modified>
</cp:coreProperties>
</file>