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72" r:id="rId2"/>
    <p:sldId id="270" r:id="rId3"/>
    <p:sldId id="258" r:id="rId4"/>
    <p:sldId id="275" r:id="rId5"/>
    <p:sldId id="276" r:id="rId6"/>
    <p:sldId id="274" r:id="rId7"/>
    <p:sldId id="271" r:id="rId8"/>
    <p:sldId id="257" r:id="rId9"/>
    <p:sldId id="269" r:id="rId10"/>
    <p:sldId id="264" r:id="rId11"/>
    <p:sldId id="268" r:id="rId12"/>
    <p:sldId id="259" r:id="rId13"/>
    <p:sldId id="280" r:id="rId14"/>
    <p:sldId id="261" r:id="rId15"/>
    <p:sldId id="263" r:id="rId16"/>
    <p:sldId id="281" r:id="rId17"/>
    <p:sldId id="278" r:id="rId18"/>
    <p:sldId id="26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39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47" y="1122363"/>
            <a:ext cx="7773308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347" y="3602038"/>
            <a:ext cx="777330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BEC5D7-7052-4DAE-8EE8-063C2CCFEA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06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C48C59-40D0-42FE-9DE5-F86B3F05BF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38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C48C59-40D0-42FE-9DE5-F86B3F05BF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817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C48C59-40D0-42FE-9DE5-F86B3F05BF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05245" y="64174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46721" y="307337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9104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C48C59-40D0-42FE-9DE5-F86B3F05BF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492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C48C59-40D0-42FE-9DE5-F86B3F05BF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048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989147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092235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565409"/>
            <a:ext cx="2474216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989147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092235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565408"/>
            <a:ext cx="2475252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989147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092235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565410"/>
            <a:ext cx="2470694" cy="122579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C48C59-40D0-42FE-9DE5-F86B3F05BF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972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D1819A-4099-4AF2-B059-43A9880C41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92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A2C234-BC4C-4986-97A9-D45C249D89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552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EEECB-5EB2-4809-A8E1-166EA087E7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952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E30016-8855-4B9F-A6FE-00A83DB972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771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3D8A4B-205E-4460-A18D-D47BBEEE1A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559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2531F9-541C-4BEB-AE45-916FA963B7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189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79A9DA-060C-4FD4-B505-91BD5C37FF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831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E402E1-0376-4704-8459-ACB76033DB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041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3CBC5C-3418-40D6-A837-7A8BC1879D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75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16760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932" y="758881"/>
            <a:ext cx="2966938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971800"/>
            <a:ext cx="4171242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E4519E-B161-4652-A811-9AEC7FB950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523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96064"/>
            <a:ext cx="776532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AC48C59-40D0-42FE-9DE5-F86B3F05BF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197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0"/>
            <a:ext cx="8305800" cy="43434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Фотоотчет</a:t>
            </a:r>
            <a:b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«Наши руки не для скуки»</a:t>
            </a:r>
            <a:b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7400" y="5105400"/>
            <a:ext cx="3048000" cy="1371600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 школы 2120 Д4</a:t>
            </a:r>
            <a:b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№1 «Зайчата»:</a:t>
            </a:r>
            <a:b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Гусейнова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Галитмай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Рамазановна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Ибрагимова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Зарема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Рамазановна</a:t>
            </a:r>
            <a: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27021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28266"/>
            <a:ext cx="3837222" cy="68447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3308"/>
            <a:ext cx="3820357" cy="6814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9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347" y="304800"/>
            <a:ext cx="7849055" cy="167640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настольная игра «Футбол»</a:t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347" y="1752600"/>
            <a:ext cx="7849055" cy="50292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коробка из-под обуви, краски, кисточка, канцелярский нож, деревянные палочки,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прищепки, цветная бумага, шарик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забить как можно больше мячей в ворота соперника.  2. разрабатывать кисти рук,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познакомить с правилами игры футбол, формировать интерес у детей к физической культуре и спорту.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Развивать: внимание, мышление, логику, быстроту реакций, развитие ловкости, мелкую моторику рук.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Воспитывать: положительное отношения в коллективе, умение играть в команде.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620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812" y="35510"/>
            <a:ext cx="4390913" cy="66700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28852"/>
            <a:ext cx="4572000" cy="667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3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9906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игра «Рыбалка»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1295401"/>
            <a:ext cx="7536267" cy="4953000"/>
          </a:xfrm>
        </p:spPr>
        <p:txBody>
          <a:bodyPr>
            <a:normAutofit fontScale="92500"/>
          </a:bodyPr>
          <a:lstStyle/>
          <a:p>
            <a:pPr algn="l"/>
            <a:r>
              <a:rPr lang="ru-RU" sz="2200" dirty="0" smtClean="0"/>
              <a:t>Игра рассчитана для детей дошкольного возраста.</a:t>
            </a:r>
          </a:p>
          <a:p>
            <a:pPr algn="l"/>
            <a:r>
              <a:rPr lang="ru-RU" sz="2200" dirty="0" smtClean="0">
                <a:solidFill>
                  <a:srgbClr val="C00000"/>
                </a:solidFill>
              </a:rPr>
              <a:t>Цель: </a:t>
            </a:r>
            <a:r>
              <a:rPr lang="ru-RU" sz="2200" dirty="0" smtClean="0"/>
              <a:t>развитие координации движений, развитие ловкости. </a:t>
            </a:r>
          </a:p>
          <a:p>
            <a:pPr algn="l"/>
            <a:r>
              <a:rPr lang="ru-RU" sz="2200" dirty="0" smtClean="0">
                <a:solidFill>
                  <a:srgbClr val="C00000"/>
                </a:solidFill>
              </a:rPr>
              <a:t>Задачи: </a:t>
            </a:r>
            <a:r>
              <a:rPr lang="ru-RU" sz="2200" dirty="0" smtClean="0"/>
              <a:t>воспитывать интерес к окружающему миру.</a:t>
            </a:r>
          </a:p>
          <a:p>
            <a:pPr marL="457200" indent="-457200" algn="l">
              <a:buAutoNum type="arabicPeriod"/>
            </a:pPr>
            <a:r>
              <a:rPr lang="ru-RU" sz="2200" dirty="0" smtClean="0"/>
              <a:t>Делаем заготовки</a:t>
            </a:r>
          </a:p>
          <a:p>
            <a:pPr marL="457200" indent="-457200" algn="l">
              <a:buAutoNum type="arabicPeriod"/>
            </a:pPr>
            <a:r>
              <a:rPr lang="ru-RU" sz="2200" dirty="0" smtClean="0"/>
              <a:t>Рисуем рыбку</a:t>
            </a:r>
          </a:p>
          <a:p>
            <a:pPr marL="457200" indent="-457200" algn="l">
              <a:buAutoNum type="arabicPeriod"/>
            </a:pPr>
            <a:r>
              <a:rPr lang="ru-RU" sz="2200" dirty="0" smtClean="0"/>
              <a:t>Вырезаем по шаблону</a:t>
            </a:r>
          </a:p>
          <a:p>
            <a:pPr marL="457200" indent="-457200" algn="l">
              <a:buAutoNum type="arabicPeriod"/>
            </a:pPr>
            <a:r>
              <a:rPr lang="ru-RU" sz="2200" dirty="0" smtClean="0"/>
              <a:t>Ставим внутрь синтепон и мелкие монеты зашиваем</a:t>
            </a:r>
          </a:p>
          <a:p>
            <a:pPr algn="l"/>
            <a:r>
              <a:rPr lang="ru-RU" sz="2200" dirty="0" smtClean="0"/>
              <a:t>Получились вот такие рыбки. </a:t>
            </a:r>
          </a:p>
          <a:p>
            <a:pPr algn="l"/>
            <a:r>
              <a:rPr lang="ru-RU" sz="2200" dirty="0" smtClean="0"/>
              <a:t>Теперь можно и порыбачить. Это игра нравится детям любого возраста.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420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85043"/>
            <a:ext cx="5181600" cy="65967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0300" y="185042"/>
            <a:ext cx="3471300" cy="6596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12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9364" y="0"/>
            <a:ext cx="3844636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96" y="0"/>
            <a:ext cx="38446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55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399" y="28113"/>
            <a:ext cx="8153401" cy="1343487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Дидактическая игра с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пластиковыми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крышками для детей дошкольного возраста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219200"/>
            <a:ext cx="8610600" cy="55626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 детей мелкой моторики, а так же для изучения начальных основ математики.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</a:p>
          <a:p>
            <a:pPr marL="285750" indent="-285750" algn="l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игровую обстановку</a:t>
            </a:r>
          </a:p>
          <a:p>
            <a:pPr marL="285750" indent="-285750" algn="l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цветов</a:t>
            </a:r>
          </a:p>
          <a:p>
            <a:pPr marL="285750" indent="-285750" algn="l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прямой и обратный счет.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развивать сенсорные способности</a:t>
            </a: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развивать мелкую моторику рук</a:t>
            </a: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развивать координацию движений</a:t>
            </a: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развивать творческое воображение, фантазию.</a:t>
            </a:r>
          </a:p>
          <a:p>
            <a:pPr algn="l"/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воспитывать усидчивость</a:t>
            </a:r>
          </a:p>
          <a:p>
            <a:pPr marL="285750" indent="-285750" algn="l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самостоятельность в работе</a:t>
            </a:r>
          </a:p>
          <a:p>
            <a:pPr marL="285750" indent="-285750" algn="l">
              <a:buFontTx/>
              <a:buChar char="-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мение называть что нарисовано на картине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133600"/>
            <a:ext cx="4419600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831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" y="29372"/>
            <a:ext cx="4470648" cy="68286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799" y="29372"/>
            <a:ext cx="4681202" cy="682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05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286000"/>
            <a:ext cx="7765321" cy="1326321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justclickit.ru/smiles/image/love/love%20(174)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0025" y="3810000"/>
            <a:ext cx="2609269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2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8077199" cy="129540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 </a:t>
            </a:r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антистресс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Капитошка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1" y="1066800"/>
            <a:ext cx="7567644" cy="5638800"/>
          </a:xfrm>
        </p:spPr>
        <p:txBody>
          <a:bodyPr>
            <a:noAutofit/>
          </a:bodyPr>
          <a:lstStyle/>
          <a:p>
            <a:pPr algn="l"/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воздушные шарики, нитки, фломастеры, ножницы, морской песок и мука. </a:t>
            </a:r>
            <a:b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400" dirty="0" smtClean="0">
              <a:solidFill>
                <a:schemeClr val="tx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4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Вызвать у детей интерес к игре , используя </a:t>
            </a:r>
            <a:r>
              <a:rPr lang="ru-RU" sz="1400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Капитошку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2. Развивать мелкую и общую моторику, внимание, память , мышление, глазомер. </a:t>
            </a:r>
            <a:b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</a:t>
            </a:r>
            <a:r>
              <a:rPr lang="ru-RU" sz="14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Воспитывать интерес 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окружающему.</a:t>
            </a:r>
            <a:b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4. Упражнять детей в порядковом счете в возрастающем и убывающем порядке.</a:t>
            </a:r>
            <a:b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5. Развивать монологическую и диалогическую речь, умение согласовывать существительные с </a:t>
            </a:r>
            <a:r>
              <a:rPr lang="ru-RU" sz="14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другими 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частями речи.</a:t>
            </a:r>
            <a:b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1. Поддержать и развивать в ребенке интерес к исследованиям, открытиям, создать необходимые    для этого условия.</a:t>
            </a:r>
            <a:b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2. Развивать умение добывать знания самому и оперировать ими, мыслить самостоятельно и творчески.</a:t>
            </a:r>
            <a:b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3. Способствовать развитию любознательности, логического мышления.</a:t>
            </a:r>
            <a:b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err="1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Капитошка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представляет собой небольшие мягкие куклы, изготовленные из воздушных шариков и различных наполнителей. Игрушки имеют лица, выражение которых меняются за счет сыпучести наполнителя. Общаясь с этой  игрушкой, дети приобретают сенсорный опыт, закрепляют знания о геометрических фигурах. </a:t>
            </a:r>
            <a:r>
              <a:rPr lang="ru-RU" sz="14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Капитошками</a:t>
            </a:r>
            <a:r>
              <a:rPr lang="ru-RU" sz="14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играть в различные игры. Ими 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показать настольный театр. В игре можно придумывать различные истории, отправляться в путешествие с </a:t>
            </a:r>
            <a:r>
              <a:rPr lang="ru-RU" sz="14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игрушками, </a:t>
            </a:r>
            <a:r>
              <a:rPr lang="ru-RU" sz="1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 самым, развивая творческую активность детей.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1103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54" y="241177"/>
            <a:ext cx="4704034" cy="6007224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304800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484188" indent="-484188" algn="l" rtl="0" eaLnBrk="1" fontAlgn="base" hangingPunct="1">
              <a:spcBef>
                <a:spcPct val="0"/>
              </a:spcBef>
              <a:spcAft>
                <a:spcPct val="0"/>
              </a:spcAft>
              <a:defRPr sz="4200" b="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5C9C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marL="484188" indent="-484188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FF5C9C"/>
                </a:solidFill>
                <a:latin typeface="Century Gothic" pitchFamily="34" charset="0"/>
              </a:defRPr>
            </a:lvl2pPr>
            <a:lvl3pPr marL="484188" indent="-484188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FF5C9C"/>
                </a:solidFill>
                <a:latin typeface="Century Gothic" pitchFamily="34" charset="0"/>
              </a:defRPr>
            </a:lvl3pPr>
            <a:lvl4pPr marL="484188" indent="-484188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FF5C9C"/>
                </a:solidFill>
                <a:latin typeface="Century Gothic" pitchFamily="34" charset="0"/>
              </a:defRPr>
            </a:lvl4pPr>
            <a:lvl5pPr marL="484188" indent="-484188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FF5C9C"/>
                </a:solidFill>
                <a:latin typeface="Century Gothic" pitchFamily="34" charset="0"/>
              </a:defRPr>
            </a:lvl5pPr>
            <a:lvl6pPr marL="941388" indent="-484188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FF5C9C"/>
                </a:solidFill>
                <a:latin typeface="Century Gothic" pitchFamily="34" charset="0"/>
              </a:defRPr>
            </a:lvl6pPr>
            <a:lvl7pPr marL="1398588" indent="-484188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FF5C9C"/>
                </a:solidFill>
                <a:latin typeface="Century Gothic" pitchFamily="34" charset="0"/>
              </a:defRPr>
            </a:lvl7pPr>
            <a:lvl8pPr marL="1855788" indent="-484188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FF5C9C"/>
                </a:solidFill>
                <a:latin typeface="Century Gothic" pitchFamily="34" charset="0"/>
              </a:defRPr>
            </a:lvl8pPr>
            <a:lvl9pPr marL="2312988" indent="-484188" algn="l" rtl="0" eaLnBrk="1" fontAlgn="base" hangingPunct="1">
              <a:spcBef>
                <a:spcPct val="0"/>
              </a:spcBef>
              <a:spcAft>
                <a:spcPct val="0"/>
              </a:spcAft>
              <a:defRPr sz="4200">
                <a:solidFill>
                  <a:srgbClr val="FF5C9C"/>
                </a:solidFill>
                <a:latin typeface="Century Gothic" pitchFamily="34" charset="0"/>
              </a:defRPr>
            </a:lvl9pPr>
          </a:lstStyle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140817"/>
            <a:ext cx="4322895" cy="610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21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616" y="152400"/>
            <a:ext cx="7544253" cy="91439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Игра «театр»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179" y="1295400"/>
            <a:ext cx="4419600" cy="5562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5742" y="1295400"/>
            <a:ext cx="4582721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"/>
            <a:ext cx="8077200" cy="1371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Игра  «С</a:t>
            </a:r>
            <a:r>
              <a:rPr lang="ru-RU" sz="3600" dirty="0" smtClean="0">
                <a:solidFill>
                  <a:srgbClr val="FF0000"/>
                </a:solidFill>
              </a:rPr>
              <a:t>ъедобное –несъедобное»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0859"/>
            <a:ext cx="4572000" cy="54871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62106" y="1370860"/>
            <a:ext cx="4481894" cy="5487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76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6633"/>
            <a:ext cx="7765321" cy="1344967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«попади в цель»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1066800"/>
            <a:ext cx="6096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51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52400"/>
            <a:ext cx="7620455" cy="114300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«Игрушка </a:t>
            </a:r>
            <a:r>
              <a:rPr lang="ru-RU" sz="3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жужжалка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838199"/>
            <a:ext cx="7622219" cy="5867401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Материал;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Нитка, пуговицы и ножницы.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ознакомление детей с историей игрушки.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2.познакомить  детей с  техникой изготовления игрушки, и с его применением.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воспитывать интерес к конструированию.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развивать воображение, творческие способности, мелкую моторику рук.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Многим известна игрушка из детства: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жужжалка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из большой пуговицы . 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Делов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всего ничего, а сколько положительных эмоций.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Она очень проста в изготовлении, но доставляет много радости детишкам во время игры, и приносит пользу, развивая силу рук.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Также можно устроить детские соревнования, играя с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жужжалкой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у кого дольше прокрутится, у кого громче будет жужжать.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6602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0" y="152400"/>
            <a:ext cx="4953000" cy="65897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1066800"/>
            <a:ext cx="37338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3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304800"/>
            <a:ext cx="7391400" cy="121920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«Лабиринт»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1143000"/>
            <a:ext cx="8000999" cy="5334000"/>
          </a:xfrm>
        </p:spPr>
        <p:txBody>
          <a:bodyPr>
            <a:normAutofit fontScale="62500" lnSpcReduction="20000"/>
          </a:bodyPr>
          <a:lstStyle/>
          <a:p>
            <a:endParaRPr lang="ru-RU" sz="31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3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деревянный поднос, палочки для суши, клей,  краски и бусинки.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Лабиринт с шариком- игра головоломка , направленная на развитие не только логического мышления, но также и координации движений, концентрации внимания, усидчивости, сосредоточенности. 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лабиринта-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дорогу от входа до выхода, или от одного место до другого (конечного). Прохождение лабиринта у детей развивает логическое и пространственное мышление. Игра хорошо развивает терпение. 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Умение держать во внимании все игровое поле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развитие мелкой моторики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развитие внимания. логического мышления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Замечательный способ занять ребенка чем-то, что на время отвлечет его от шума и топота, а кроме того-еще и принесет немало удовольствия, пользы и просто поможет приятно провести свободное время.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146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9FB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1582</TotalTime>
  <Words>246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Bookman Old Style</vt:lpstr>
      <vt:lpstr>Rockwell</vt:lpstr>
      <vt:lpstr>Times New Roman</vt:lpstr>
      <vt:lpstr>Damask</vt:lpstr>
      <vt:lpstr>Фотоотчет  «Наши руки не для скуки» </vt:lpstr>
      <vt:lpstr>Игрушка антистресс «Капитошка» </vt:lpstr>
      <vt:lpstr>Презентация PowerPoint</vt:lpstr>
      <vt:lpstr>Игра «театр»</vt:lpstr>
      <vt:lpstr>Игра  «Съедобное –несъедобное»</vt:lpstr>
      <vt:lpstr>Игра «попади в цель»</vt:lpstr>
      <vt:lpstr>«Игрушка жужжалка» </vt:lpstr>
      <vt:lpstr>Презентация PowerPoint</vt:lpstr>
      <vt:lpstr>Игра «Лабиринт» </vt:lpstr>
      <vt:lpstr>Презентация PowerPoint</vt:lpstr>
      <vt:lpstr>Дидактическая настольная игра «Футбол» </vt:lpstr>
      <vt:lpstr>Презентация PowerPoint</vt:lpstr>
      <vt:lpstr>Развивающая игра «Рыбалка»</vt:lpstr>
      <vt:lpstr>Презентация PowerPoint</vt:lpstr>
      <vt:lpstr>Презентация PowerPoint</vt:lpstr>
      <vt:lpstr>Дидактическая игра с пластиковыми крышками для детей дошкольного возраста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Даша Коротких</dc:creator>
  <cp:lastModifiedBy>Murad</cp:lastModifiedBy>
  <cp:revision>76</cp:revision>
  <cp:lastPrinted>1601-01-01T00:00:00Z</cp:lastPrinted>
  <dcterms:created xsi:type="dcterms:W3CDTF">1601-01-01T00:00:00Z</dcterms:created>
  <dcterms:modified xsi:type="dcterms:W3CDTF">2017-12-17T13:38:12Z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