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76" r:id="rId3"/>
    <p:sldId id="257" r:id="rId4"/>
    <p:sldId id="264" r:id="rId5"/>
    <p:sldId id="262" r:id="rId6"/>
    <p:sldId id="263" r:id="rId7"/>
    <p:sldId id="274" r:id="rId8"/>
    <p:sldId id="259" r:id="rId9"/>
    <p:sldId id="260" r:id="rId10"/>
    <p:sldId id="268" r:id="rId11"/>
    <p:sldId id="265" r:id="rId12"/>
    <p:sldId id="266" r:id="rId13"/>
    <p:sldId id="267" r:id="rId14"/>
    <p:sldId id="277" r:id="rId15"/>
    <p:sldId id="275" r:id="rId16"/>
    <p:sldId id="278" r:id="rId17"/>
    <p:sldId id="279" r:id="rId18"/>
    <p:sldId id="280" r:id="rId19"/>
    <p:sldId id="269" r:id="rId20"/>
    <p:sldId id="270" r:id="rId21"/>
    <p:sldId id="282" r:id="rId22"/>
    <p:sldId id="271" r:id="rId23"/>
    <p:sldId id="283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C7CB-7D6A-4C79-8879-6902E2F710FB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CE7C6F-FA47-4ADD-8A60-B3E59E5BC3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055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EF9FC2-AB1B-4EF9-9449-B0A0758E3CE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24C2F2-A6C8-4CC0-9865-6CB7F9FDAB2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gi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gif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5167" name="Picture 47" descr="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</p:spPr>
        </p:pic>
        <p:pic>
          <p:nvPicPr>
            <p:cNvPr id="5168" name="Picture 48" descr="04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</p:spPr>
        </p:pic>
      </p:grpSp>
      <p:pic>
        <p:nvPicPr>
          <p:cNvPr id="5130" name="Picture 10" descr="12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54" name="Picture 34" descr="water_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pic>
        <p:nvPicPr>
          <p:cNvPr id="5160" name="Picture 40" descr="fire14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163" name="Rectangle 4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164" name="Rectangle 4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165" name="Rectangle 4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171" name="Picture 51" descr="B_Fly26"/>
          <p:cNvPicPr>
            <a:picLocks noChangeAspect="1" noChangeArrowheads="1" noCrop="1"/>
          </p:cNvPicPr>
          <p:nvPr/>
        </p:nvPicPr>
        <p:blipFill>
          <a:blip r:embed="rId7" cstate="email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</p:spPr>
      </p:pic>
      <p:pic>
        <p:nvPicPr>
          <p:cNvPr id="5172" name="Picture 52" descr="B_Fly26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</p:spPr>
      </p:pic>
      <p:pic>
        <p:nvPicPr>
          <p:cNvPr id="5173" name="Picture 53" descr="bupestrid beetl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5175" name="Picture 55" descr="WB01292_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35" name="Picture 11" descr="water_2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52E8892-E574-4AF8-9F9D-214C37510BAA}" type="datetimeFigureOut">
              <a:rPr lang="ru-RU" smtClean="0"/>
              <a:pPr/>
              <a:t>12.12.2016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396652-BB17-4401-9A6D-0A4CDEE1CD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z="5400" b="1" dirty="0" smtClean="0"/>
              <a:t>Тема: «Почему всем хватает места на Земле?».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6632"/>
            <a:ext cx="3806091" cy="27860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2857496"/>
            <a:ext cx="5292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Черный тополь – 28 млн. млн. штук в год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571480"/>
            <a:ext cx="3460249" cy="49292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57818" y="5500702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Орхидея рода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Цикнохес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- 3751000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6457890"/>
            <a:ext cx="371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Одуванчик – более 100 семян</a:t>
            </a:r>
            <a:endParaRPr lang="ru-RU" sz="2000" b="1" dirty="0">
              <a:solidFill>
                <a:schemeClr val="accent5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http://foto-cvetov.com/oduvanchiki/oduvanchiki_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429000"/>
            <a:ext cx="3667136" cy="28917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7812360" cy="85010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Количество детенышей у грызунов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1297290"/>
            <a:ext cx="3357585" cy="20313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00166" y="3500438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Мышь – 4-8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1538" y="4000504"/>
            <a:ext cx="2555076" cy="22782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00166" y="6215082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Крыса – 5-10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929322" y="1152448"/>
            <a:ext cx="2871792" cy="22213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643702" y="3571876"/>
            <a:ext cx="2500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Хомяк  – 5-18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72198" y="4143380"/>
            <a:ext cx="2309812" cy="20880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715008" y="6286520"/>
            <a:ext cx="2928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Шиншилла   – 1-6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57620" y="2357430"/>
            <a:ext cx="2786082" cy="2714644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Несколько раз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0"/>
            <a:ext cx="7403334" cy="119675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Количество детенышей в потомстве кошачьих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78" y="1357298"/>
            <a:ext cx="2571768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428992" y="328612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Пума – 1-5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821741"/>
            <a:ext cx="1928826" cy="25049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85720" y="6286520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Кошка – 1-12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1214422"/>
            <a:ext cx="2643186" cy="1977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215074" y="3286124"/>
            <a:ext cx="2643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Манул – 2-10 штук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1285860"/>
            <a:ext cx="2577705" cy="20621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57158" y="3429000"/>
            <a:ext cx="2428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Лев  – 2-3 штуки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zoopicture.ru/wp-content/uploads/2010/04/malayan_tige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57950" y="3786190"/>
            <a:ext cx="2071702" cy="24202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5715008" y="6211669"/>
            <a:ext cx="34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Тигр </a:t>
            </a:r>
            <a:r>
              <a:rPr lang="ru-RU" b="1" dirty="0"/>
              <a:t> раз в 2—3 </a:t>
            </a:r>
            <a:r>
              <a:rPr lang="ru-RU" b="1" dirty="0" smtClean="0"/>
              <a:t>года   </a:t>
            </a:r>
          </a:p>
          <a:p>
            <a:pPr algn="ctr"/>
            <a:r>
              <a:rPr lang="ru-RU" b="1" dirty="0" smtClean="0"/>
              <a:t> 2-4штук</a:t>
            </a:r>
            <a:endParaRPr lang="ru-RU" b="1" dirty="0"/>
          </a:p>
        </p:txBody>
      </p:sp>
      <p:pic>
        <p:nvPicPr>
          <p:cNvPr id="35844" name="Picture 4" descr="КАРАКАЛ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71868" y="3786190"/>
            <a:ext cx="1816682" cy="2743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714744" y="6488668"/>
            <a:ext cx="21748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/>
              <a:t>КАРАКАЛ 1-4 штуки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claw.ru/a-children/animals/jivnosty/slo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3048000" cy="457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-227946" y="5000636"/>
            <a:ext cx="4079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Слон – одного раз в 4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0" name="Picture 4" descr="http://volpapery.ru/wallpaper/medvedica-s-medvezhonkom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24972"/>
            <a:ext cx="4214842" cy="316113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322565" y="3356992"/>
            <a:ext cx="38498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Медведь  – 2-3 через год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42" name="Picture 6" descr="http://faktzafaktom.ru/wp-content/uploads/2010/12/detenysh-kit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7686" y="3929066"/>
            <a:ext cx="4408745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043608" y="5733256"/>
            <a:ext cx="36712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Кит – одного раз в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2 года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143000"/>
          </a:xfrm>
        </p:spPr>
        <p:txBody>
          <a:bodyPr/>
          <a:lstStyle/>
          <a:p>
            <a:r>
              <a:rPr lang="ru-RU" u="sng" dirty="0" smtClean="0">
                <a:solidFill>
                  <a:srgbClr val="C00000"/>
                </a:solidFill>
              </a:rPr>
              <a:t>Мухи</a:t>
            </a:r>
            <a:endParaRPr lang="ru-RU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124744"/>
            <a:ext cx="4186808" cy="5001419"/>
          </a:xfrm>
        </p:spPr>
        <p:txBody>
          <a:bodyPr/>
          <a:lstStyle/>
          <a:p>
            <a:r>
              <a:rPr lang="ru-RU" dirty="0" smtClean="0"/>
              <a:t>    Пара мух за весенне-летний сезон способна дать свыше 5трлн потомков. А если бы могли выжить все, они покрыли бы за год сплошным слоем весь земной шар.</a:t>
            </a:r>
            <a:endParaRPr lang="ru-RU" dirty="0"/>
          </a:p>
        </p:txBody>
      </p:sp>
      <p:pic>
        <p:nvPicPr>
          <p:cNvPr id="1026" name="Picture 2" descr="http://faunazoo.ru/wp-content/uploads/2011/03/muha-gurchal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28813"/>
            <a:ext cx="4139952" cy="3329187"/>
          </a:xfrm>
          <a:prstGeom prst="rect">
            <a:avLst/>
          </a:prstGeom>
          <a:noFill/>
        </p:spPr>
      </p:pic>
      <p:pic>
        <p:nvPicPr>
          <p:cNvPr id="1028" name="Picture 4" descr="http://www.mk.ru/upload/iblock_mk/475/16/48/31/DETAIL_PICTURE_6345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4524375" cy="339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500042"/>
            <a:ext cx="322056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00188" y="3000375"/>
            <a:ext cx="32861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Черный тополь – 28 млн. млн. штук в год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40072" y="428604"/>
            <a:ext cx="2908615" cy="41434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429250" y="4857750"/>
            <a:ext cx="31432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Орхидея рода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Цикнохес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- 3751000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66" y="3571876"/>
            <a:ext cx="2871194" cy="25575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00188" y="6149975"/>
            <a:ext cx="26431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Одуванчик – более 100 семян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0"/>
            <a:ext cx="4392488" cy="764704"/>
          </a:xfrm>
        </p:spPr>
        <p:txBody>
          <a:bodyPr/>
          <a:lstStyle/>
          <a:p>
            <a:r>
              <a:rPr lang="ru-RU" dirty="0" smtClean="0"/>
              <a:t>Задача.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764704"/>
            <a:ext cx="4752528" cy="5832648"/>
          </a:xfrm>
        </p:spPr>
        <p:txBody>
          <a:bodyPr/>
          <a:lstStyle/>
          <a:p>
            <a:r>
              <a:rPr lang="ru-RU" sz="1800" dirty="0" smtClean="0"/>
              <a:t>   Представь себе: отцвел ярко-желтый одуванчик. На месте соцветия появился пушистый шарик с огромным количеством плодов.</a:t>
            </a:r>
          </a:p>
          <a:p>
            <a:r>
              <a:rPr lang="ru-RU" sz="1800" dirty="0" smtClean="0"/>
              <a:t>   Давайте проведем расчет, сколько одуванчиков может вырасти через 10лет от одного родительского растения.</a:t>
            </a:r>
          </a:p>
          <a:p>
            <a:r>
              <a:rPr lang="ru-RU" sz="1800" dirty="0" smtClean="0"/>
              <a:t>   Если одуванчик даст 100семян и они все прорастут, то на 2-й год будет 100одуванчиков.каждый из них даст по 100одуванчиков, и на 3-год вырастет </a:t>
            </a:r>
            <a:r>
              <a:rPr lang="ru-RU" sz="1800" b="1" dirty="0" smtClean="0"/>
              <a:t>,</a:t>
            </a:r>
            <a:r>
              <a:rPr lang="ru-RU" sz="1800" b="1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100*100=10000, </a:t>
            </a:r>
            <a:r>
              <a:rPr lang="ru-RU" sz="2000" b="1" dirty="0" smtClean="0"/>
              <a:t>а на 10-й год - </a:t>
            </a:r>
            <a:r>
              <a:rPr lang="ru-RU" sz="2000" b="1" dirty="0" smtClean="0">
                <a:solidFill>
                  <a:srgbClr val="C00000"/>
                </a:solidFill>
              </a:rPr>
              <a:t>1000000000000000000 </a:t>
            </a:r>
            <a:r>
              <a:rPr lang="ru-RU" sz="2000" b="1" dirty="0" smtClean="0"/>
              <a:t>растений!</a:t>
            </a:r>
          </a:p>
          <a:p>
            <a:endParaRPr lang="ru-RU" sz="2000" dirty="0" smtClean="0"/>
          </a:p>
          <a:p>
            <a:r>
              <a:rPr lang="ru-RU" sz="2000" dirty="0" smtClean="0"/>
              <a:t>    Такому количеству одуванчиков потребуется места </a:t>
            </a:r>
            <a:r>
              <a:rPr lang="ru-RU" sz="2000" b="1" dirty="0" smtClean="0">
                <a:solidFill>
                  <a:srgbClr val="C00000"/>
                </a:solidFill>
              </a:rPr>
              <a:t>в 15 раз больше, чем вся суша Земли!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45058" name="Picture 2" descr="http://img1.liveinternet.ru/images/attach/c/3/76/338/76338035_1250604876igLkH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356992"/>
          </a:xfrm>
          <a:prstGeom prst="rect">
            <a:avLst/>
          </a:prstGeom>
          <a:noFill/>
        </p:spPr>
      </p:pic>
      <p:pic>
        <p:nvPicPr>
          <p:cNvPr id="45060" name="Picture 4" descr="http://mtdata.ru/u27/photo3004/20192521921-0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464400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4525963"/>
          </a:xfrm>
        </p:spPr>
        <p:txBody>
          <a:bodyPr/>
          <a:lstStyle/>
          <a:p>
            <a:r>
              <a:rPr lang="ru-RU" dirty="0" smtClean="0"/>
              <a:t>Если бы у живых организмов выживало все потомство, то им всем, как мы подсчитали, места не хватило бы! Почему же на Земле живут самые разные организмы независимо от того, сколько потомков они производят - много или мало?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0"/>
            <a:ext cx="4283968" cy="1052736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Рис.117 стр.106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52536" y="0"/>
            <a:ext cx="5112568" cy="263691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     Почему самка трески производит в год 3-7млн икринок, а самка кошачьей акулы всего 2-24яйца в год?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6082" name="Picture 2" descr="http://www.norge.ru/file/mod_news/2013_07/t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0" y="980728"/>
            <a:ext cx="4286250" cy="2857500"/>
          </a:xfrm>
          <a:prstGeom prst="rect">
            <a:avLst/>
          </a:prstGeom>
          <a:noFill/>
        </p:spPr>
      </p:pic>
      <p:pic>
        <p:nvPicPr>
          <p:cNvPr id="46084" name="Picture 4" descr="http://www.ua.all.biz/img/ua/catalog/88837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4860032" cy="3456384"/>
          </a:xfrm>
          <a:prstGeom prst="rect">
            <a:avLst/>
          </a:prstGeom>
          <a:noFill/>
        </p:spPr>
      </p:pic>
      <p:pic>
        <p:nvPicPr>
          <p:cNvPr id="46086" name="Picture 6" descr="http://content.foto.mail.ru/mail/mertenszorova/_answers/i-2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89040"/>
            <a:ext cx="4499992" cy="3068960"/>
          </a:xfrm>
          <a:prstGeom prst="rect">
            <a:avLst/>
          </a:prstGeom>
          <a:noFill/>
        </p:spPr>
      </p:pic>
      <p:pic>
        <p:nvPicPr>
          <p:cNvPr id="46088" name="Picture 8" descr="http://sochiaquarium.ru/upload/iblock/6d2/6d20389b22527de789743f6c795967c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9040"/>
            <a:ext cx="4644008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Вывод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/>
              <a:t>Чем большая часть потомства может погибнуть, тем больше его производит родительский организм</a:t>
            </a:r>
            <a:endParaRPr lang="ru-RU" dirty="0"/>
          </a:p>
        </p:txBody>
      </p:sp>
      <p:pic>
        <p:nvPicPr>
          <p:cNvPr id="40962" name="Picture 2" descr="http://media.log-in.ru/images/articles/article_627/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2708920"/>
            <a:ext cx="3929090" cy="39762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У разных живых организмов бывает разное количество потомков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Условия, необходимые для существования организма: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Место на суше или в воде</a:t>
            </a:r>
          </a:p>
          <a:p>
            <a:r>
              <a:rPr lang="ru-RU" dirty="0" smtClean="0"/>
              <a:t>Подходящая пища</a:t>
            </a:r>
          </a:p>
          <a:p>
            <a:r>
              <a:rPr lang="ru-RU" dirty="0" smtClean="0"/>
              <a:t>Определенное количество влаги, света и тепла</a:t>
            </a:r>
            <a:endParaRPr lang="ru-RU" dirty="0"/>
          </a:p>
        </p:txBody>
      </p:sp>
      <p:pic>
        <p:nvPicPr>
          <p:cNvPr id="43010" name="Picture 2" descr="http://t0.gstatic.com/images?q=tbn:ANd9GcQjLBv5Ac0tTysdb6G2KcOb3_WnR4j9jpkIcKfjvJcd-3SOPYg1ctyK3nnpqw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22" y="3357562"/>
            <a:ext cx="4673263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3789040"/>
            <a:ext cx="9324528" cy="2337123"/>
          </a:xfrm>
        </p:spPr>
        <p:txBody>
          <a:bodyPr/>
          <a:lstStyle/>
          <a:p>
            <a:r>
              <a:rPr lang="ru-RU" sz="2800" dirty="0" smtClean="0"/>
              <a:t>  Ученые установили, что далеко не все потомство бабочки </a:t>
            </a:r>
            <a:r>
              <a:rPr lang="ru-RU" sz="2800" dirty="0" err="1" smtClean="0"/>
              <a:t>пяденницы</a:t>
            </a:r>
            <a:r>
              <a:rPr lang="ru-RU" sz="2800" dirty="0" smtClean="0"/>
              <a:t> выживает.</a:t>
            </a:r>
          </a:p>
          <a:p>
            <a:r>
              <a:rPr lang="ru-RU" sz="2800" u="sng" dirty="0" smtClean="0">
                <a:solidFill>
                  <a:srgbClr val="C00000"/>
                </a:solidFill>
              </a:rPr>
              <a:t>Результаты: </a:t>
            </a:r>
            <a:r>
              <a:rPr lang="ru-RU" sz="2800" dirty="0" smtClean="0"/>
              <a:t>бабочка отложила 200яиц, зимой погибло 184яйца, из-за болезней погибло 14яиц; выжили две бабочки, способные к размножению.</a:t>
            </a:r>
            <a:endParaRPr lang="ru-RU" sz="2800" dirty="0"/>
          </a:p>
        </p:txBody>
      </p:sp>
      <p:pic>
        <p:nvPicPr>
          <p:cNvPr id="48130" name="Picture 2" descr="http://macroid.ru/_data/medium/71/07-03-24_044--DSC006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63816" cy="3789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229600" cy="140017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Любой организм производит потомков больше, чем их может выжить</a:t>
            </a:r>
            <a:endParaRPr lang="ru-RU" dirty="0"/>
          </a:p>
        </p:txBody>
      </p:sp>
      <p:pic>
        <p:nvPicPr>
          <p:cNvPr id="44034" name="Picture 2" descr="Стихийные бедствия (30 фото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429132"/>
            <a:ext cx="3748933" cy="21431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036" name="Picture 4" descr="http://2l-vek.ru/wp-content/uploads/2011/04/Bolezni-i-vrediteli-kartofelya-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4286256"/>
            <a:ext cx="3071814" cy="23038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1700808"/>
            <a:ext cx="878497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Причины гибели живых организмов </a:t>
            </a:r>
          </a:p>
          <a:p>
            <a:pPr algn="ctr"/>
            <a:r>
              <a:rPr lang="ru-RU" sz="2800" b="1" u="sng" dirty="0" smtClean="0">
                <a:solidFill>
                  <a:srgbClr val="C00000"/>
                </a:solidFill>
              </a:rPr>
              <a:t>(рис 119.стр.108):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Другие организмы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Болезни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Отсутствие пищи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Неблагоприятные условия для жизни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</a:rPr>
              <a:t>Вывод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ctr"/>
            <a:r>
              <a:rPr lang="ru-RU" sz="4400" dirty="0" smtClean="0"/>
              <a:t>Всем живым организмам приходиться бороться с неблагоприятными для жизни условиями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836713"/>
            <a:ext cx="7772400" cy="1656183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611560" y="2420888"/>
            <a:ext cx="7776864" cy="3217912"/>
          </a:xfrm>
        </p:spPr>
        <p:txBody>
          <a:bodyPr/>
          <a:lstStyle/>
          <a:p>
            <a:r>
              <a:rPr lang="ru-RU" b="1" dirty="0" smtClean="0"/>
              <a:t>§31, рабочая тетрадь стр.45-47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Треска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www.floranimal.ru/pages/animal/t/36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357406"/>
            <a:ext cx="6923987" cy="4500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http://wsbs-msu.ru/res/GalleryPhoto/3025/IMAGE_FILENAME/%D0%98%D0%BA%D1%80%D0%B8%D0%BD%D0%BA%D0%B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0"/>
            <a:ext cx="4071934" cy="4847541"/>
          </a:xfrm>
          <a:prstGeom prst="flowChartConnector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948264" y="4941168"/>
            <a:ext cx="22924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 млн. штук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Рыба – меч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kimmeria.com/crimea/images/black_sea_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68349" y="1271572"/>
            <a:ext cx="7461303" cy="5372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285852" y="5715016"/>
            <a:ext cx="2327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16 млн. штук</a:t>
            </a:r>
            <a:endParaRPr lang="ru-RU" sz="2800" b="1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/>
              <a:t>Рыба -луна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36712"/>
            <a:ext cx="8229600" cy="4903673"/>
          </a:xfrm>
        </p:spPr>
        <p:txBody>
          <a:bodyPr/>
          <a:lstStyle/>
          <a:p>
            <a:r>
              <a:rPr lang="ru-RU" sz="2400" b="1" dirty="0" smtClean="0"/>
              <a:t>Откладывает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28 млн. штук икринок</a:t>
            </a:r>
            <a:endParaRPr lang="ru-RU" sz="2400" b="1" dirty="0" smtClean="0"/>
          </a:p>
          <a:p>
            <a:endParaRPr lang="ru-RU" dirty="0"/>
          </a:p>
        </p:txBody>
      </p:sp>
      <p:pic>
        <p:nvPicPr>
          <p:cNvPr id="31746" name="Picture 2" descr="http://animalworld.com.ua/images/2009/upload/mola%20mola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556792"/>
            <a:ext cx="6715172" cy="50363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8229600" cy="1428760"/>
          </a:xfrm>
        </p:spPr>
        <p:txBody>
          <a:bodyPr/>
          <a:lstStyle/>
          <a:p>
            <a:r>
              <a:rPr lang="ru-RU" sz="2400" b="1" dirty="0" smtClean="0"/>
              <a:t>Луна-рыба самая тяжелая из всех костных рыб. </a:t>
            </a:r>
            <a:br>
              <a:rPr lang="ru-RU" sz="2400" b="1" dirty="0" smtClean="0"/>
            </a:br>
            <a:r>
              <a:rPr lang="ru-RU" sz="2400" dirty="0" smtClean="0"/>
              <a:t>Рекордно крупный экземпляр был пойман 18 сентября 1908 года примерно в 65 км от Сиднея. Весил он 2235 кг и имел длину 4 м 26 см!</a:t>
            </a:r>
          </a:p>
          <a:p>
            <a:endParaRPr lang="ru-RU" sz="2400" dirty="0"/>
          </a:p>
        </p:txBody>
      </p:sp>
      <p:pic>
        <p:nvPicPr>
          <p:cNvPr id="32770" name="Picture 2" descr="http://animalworld.com.ua/images/2009/upload/mola%20mola_2.jpg"/>
          <p:cNvPicPr>
            <a:picLocks noChangeAspect="1" noChangeArrowheads="1"/>
          </p:cNvPicPr>
          <p:nvPr/>
        </p:nvPicPr>
        <p:blipFill>
          <a:blip r:embed="rId2" cstate="email"/>
          <a:srcRect t="7538"/>
          <a:stretch>
            <a:fillRect/>
          </a:stretch>
        </p:blipFill>
        <p:spPr bwMode="auto">
          <a:xfrm>
            <a:off x="785786" y="0"/>
            <a:ext cx="7215238" cy="5257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0188" y="142875"/>
            <a:ext cx="71628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детенышей у лягушек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500174"/>
            <a:ext cx="1962082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00188" y="3500438"/>
            <a:ext cx="26431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Травяная лягушка 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 – 4 тыс.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4286256"/>
            <a:ext cx="2289648" cy="18011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428750" y="6149975"/>
            <a:ext cx="26431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Озерная лягушка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 тыс.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4" y="1785926"/>
            <a:ext cx="4191000" cy="31432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000624" y="5286375"/>
            <a:ext cx="324378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Шпорцевая</a:t>
            </a: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лягушка 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200 - 6 </a:t>
            </a:r>
            <a:r>
              <a:rPr lang="ru-RU" sz="20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тыс.шт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Травяная лягушка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http://zoology.edu.ru/attach.asp?a_no=128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66987" y="1772816"/>
            <a:ext cx="6477013" cy="48577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6" name="Picture 4" descr="http://2002.vernadsky.info/raboty/e3/w02171.files/image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42984"/>
            <a:ext cx="2847975" cy="2724151"/>
          </a:xfrm>
          <a:prstGeom prst="flowChartConnector">
            <a:avLst/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85720" y="3857628"/>
            <a:ext cx="20717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2000 икринок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285728"/>
            <a:ext cx="8229600" cy="1143000"/>
          </a:xfrm>
        </p:spPr>
        <p:txBody>
          <a:bodyPr/>
          <a:lstStyle/>
          <a:p>
            <a:r>
              <a:rPr lang="ru-RU" b="1" dirty="0" smtClean="0"/>
              <a:t>Кошачья акула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702" name="Picture 6" descr="http://www.worldofnature.ru/upload/09_04_10_20_25_28_scyliorhinus_canicula_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0"/>
            <a:ext cx="3643306" cy="2455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http://www.worldofnature.ru/upload/09_04_10_20_16_12_scyliorhinus_canicula_obraz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357298"/>
            <a:ext cx="4762500" cy="3343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6" name="Picture 10" descr="http://www.worldofnature.ru/upload/09_04_10_20_24_23_Scyliorhinus_Canicula_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981575"/>
            <a:ext cx="4762500" cy="1876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714844" y="6211669"/>
            <a:ext cx="442915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/>
              <a:t>2-20 покрытых специальной защитной оболочкой яйцеклеток.</a:t>
            </a:r>
          </a:p>
        </p:txBody>
      </p:sp>
      <p:pic>
        <p:nvPicPr>
          <p:cNvPr id="29708" name="Picture 12" descr="http://poseidon.travel/img/uploaded/encyklopedia/30092010/.thumbs/795d85c7f696e6bc74f89ed4e96e3d22_0_500_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539263" y="2390296"/>
            <a:ext cx="3066098" cy="4143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экология</Template>
  <TotalTime>184</TotalTime>
  <Words>504</Words>
  <Application>Microsoft Office PowerPoint</Application>
  <PresentationFormat>Экран (4:3)</PresentationFormat>
  <Paragraphs>79</Paragraphs>
  <Slides>24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экология</vt:lpstr>
      <vt:lpstr>Тема: «Почему всем хватает места на Земле?».</vt:lpstr>
      <vt:lpstr>Презентация PowerPoint</vt:lpstr>
      <vt:lpstr>Треска </vt:lpstr>
      <vt:lpstr>Рыба – меч </vt:lpstr>
      <vt:lpstr>Рыба -луна</vt:lpstr>
      <vt:lpstr>Презентация PowerPoint</vt:lpstr>
      <vt:lpstr>Количество детенышей у лягушек</vt:lpstr>
      <vt:lpstr>Травяная лягушка</vt:lpstr>
      <vt:lpstr>Кошачья акула</vt:lpstr>
      <vt:lpstr>Презентация PowerPoint</vt:lpstr>
      <vt:lpstr>Количество детенышей у грызунов</vt:lpstr>
      <vt:lpstr>Количество детенышей в потомстве кошачьих</vt:lpstr>
      <vt:lpstr>Презентация PowerPoint</vt:lpstr>
      <vt:lpstr>Мухи</vt:lpstr>
      <vt:lpstr>Презентация PowerPoint</vt:lpstr>
      <vt:lpstr>Задача.</vt:lpstr>
      <vt:lpstr>Презентация PowerPoint</vt:lpstr>
      <vt:lpstr>Рис.117 стр.106.</vt:lpstr>
      <vt:lpstr>Вывод </vt:lpstr>
      <vt:lpstr>Условия, необходимые для существования организма:</vt:lpstr>
      <vt:lpstr>Презентация PowerPoint</vt:lpstr>
      <vt:lpstr>Презентация PowerPoint</vt:lpstr>
      <vt:lpstr>Вывод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всем хватает места на Земле?</dc:title>
  <dc:creator>светлана</dc:creator>
  <cp:lastModifiedBy>ксеня</cp:lastModifiedBy>
  <cp:revision>46</cp:revision>
  <dcterms:created xsi:type="dcterms:W3CDTF">2011-12-10T12:07:58Z</dcterms:created>
  <dcterms:modified xsi:type="dcterms:W3CDTF">2016-12-12T09:16:18Z</dcterms:modified>
</cp:coreProperties>
</file>