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79" r:id="rId2"/>
    <p:sldId id="297" r:id="rId3"/>
    <p:sldId id="280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81" r:id="rId24"/>
    <p:sldId id="285" r:id="rId25"/>
    <p:sldId id="286" r:id="rId26"/>
    <p:sldId id="287" r:id="rId27"/>
    <p:sldId id="288" r:id="rId28"/>
    <p:sldId id="289" r:id="rId29"/>
    <p:sldId id="290" r:id="rId30"/>
    <p:sldId id="291" r:id="rId31"/>
    <p:sldId id="292" r:id="rId32"/>
    <p:sldId id="293" r:id="rId33"/>
    <p:sldId id="294" r:id="rId34"/>
    <p:sldId id="295" r:id="rId35"/>
    <p:sldId id="296" r:id="rId36"/>
    <p:sldId id="298" r:id="rId37"/>
    <p:sldId id="299" r:id="rId38"/>
    <p:sldId id="300" r:id="rId39"/>
    <p:sldId id="301" r:id="rId40"/>
    <p:sldId id="302" r:id="rId41"/>
    <p:sldId id="303" r:id="rId42"/>
    <p:sldId id="304" r:id="rId43"/>
    <p:sldId id="305" r:id="rId4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C4E3C-DDFD-428A-8C6D-D6108A652211}" type="datetimeFigureOut">
              <a:rPr lang="ru-RU" smtClean="0"/>
              <a:t>18.02.2013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48A078-513E-438B-8B60-3BF39BFE059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1FA5C-A87F-43A4-82F9-6436E8449762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6A4F-05F8-441E-9E1D-8250DEE417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1FA5C-A87F-43A4-82F9-6436E8449762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6A4F-05F8-441E-9E1D-8250DEE417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1FA5C-A87F-43A4-82F9-6436E8449762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6A4F-05F8-441E-9E1D-8250DEE417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1FA5C-A87F-43A4-82F9-6436E8449762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6A4F-05F8-441E-9E1D-8250DEE417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1FA5C-A87F-43A4-82F9-6436E8449762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6A4F-05F8-441E-9E1D-8250DEE417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1FA5C-A87F-43A4-82F9-6436E8449762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6A4F-05F8-441E-9E1D-8250DEE417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1FA5C-A87F-43A4-82F9-6436E8449762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6A4F-05F8-441E-9E1D-8250DEE417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1FA5C-A87F-43A4-82F9-6436E8449762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6A4F-05F8-441E-9E1D-8250DEE417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1FA5C-A87F-43A4-82F9-6436E8449762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6A4F-05F8-441E-9E1D-8250DEE417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1FA5C-A87F-43A4-82F9-6436E8449762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6A4F-05F8-441E-9E1D-8250DEE417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1FA5C-A87F-43A4-82F9-6436E8449762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56A4F-05F8-441E-9E1D-8250DEE417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1FA5C-A87F-43A4-82F9-6436E8449762}" type="datetimeFigureOut">
              <a:rPr lang="ru-RU" smtClean="0"/>
              <a:pPr/>
              <a:t>18.02.2013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56A4F-05F8-441E-9E1D-8250DEE417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нна\Desktop\86846147_2045074_9992753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4290"/>
            <a:ext cx="8072494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ДД для малышей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429684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ДД для малышей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8643998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ДД для малышей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643998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ДД для малышей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643998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ДД для малышей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643998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ДД для малышей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01122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ДД для малышей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8501122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ДД для малышей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8501122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ДД для малышей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643998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ДД для малышей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72560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C:\Users\Анна\Desktop\i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571480"/>
            <a:ext cx="8001056" cy="5500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ДД для малышей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72560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ДД для малышей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501122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3116"/>
            <a:ext cx="8229600" cy="2500330"/>
          </a:xfrm>
          <a:ln>
            <a:solidFill>
              <a:srgbClr val="92D050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i="1" dirty="0" smtClean="0">
                <a:solidFill>
                  <a:srgbClr val="00B0F0"/>
                </a:solidFill>
              </a:rPr>
              <a:t>Торопыжка </a:t>
            </a:r>
            <a:r>
              <a:rPr lang="ru-RU" b="1" i="1" dirty="0">
                <a:solidFill>
                  <a:srgbClr val="00B0F0"/>
                </a:solidFill>
              </a:rPr>
              <a:t>- пешеход.</a:t>
            </a:r>
            <a:br>
              <a:rPr lang="ru-RU" b="1" i="1" dirty="0">
                <a:solidFill>
                  <a:srgbClr val="00B0F0"/>
                </a:solidFill>
              </a:rPr>
            </a:br>
            <a:r>
              <a:rPr lang="ru-RU" b="1" i="1" dirty="0" smtClean="0">
                <a:solidFill>
                  <a:srgbClr val="00B0F0"/>
                </a:solidFill>
              </a:rPr>
              <a:t> Часть 1.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43372" y="214290"/>
            <a:ext cx="4543428" cy="6215105"/>
          </a:xfrm>
        </p:spPr>
        <p:txBody>
          <a:bodyPr>
            <a:normAutofit fontScale="70000" lnSpcReduction="20000"/>
          </a:bodyPr>
          <a:lstStyle/>
          <a:p>
            <a:r>
              <a:rPr lang="ru-RU" sz="3400" dirty="0"/>
              <a:t>Перед вами – Торопыжка, сорванец и шалунишка!</a:t>
            </a:r>
            <a:br>
              <a:rPr lang="ru-RU" sz="3400" dirty="0"/>
            </a:br>
            <a:r>
              <a:rPr lang="ru-RU" sz="3400" dirty="0"/>
              <a:t>Он веселый, озорной, непоседливый, смешной.</a:t>
            </a:r>
            <a:br>
              <a:rPr lang="ru-RU" sz="3400" dirty="0"/>
            </a:br>
            <a:r>
              <a:rPr lang="ru-RU" sz="3400" dirty="0"/>
              <a:t>Всем хорош, но вот беда – он торопится всегда!</a:t>
            </a:r>
            <a:br>
              <a:rPr lang="ru-RU" sz="3400" dirty="0"/>
            </a:br>
            <a:r>
              <a:rPr lang="ru-RU" sz="3400" dirty="0"/>
              <a:t/>
            </a:r>
            <a:br>
              <a:rPr lang="ru-RU" sz="3400" dirty="0"/>
            </a:br>
            <a:r>
              <a:rPr lang="ru-RU" sz="3400" dirty="0"/>
              <a:t>Сидел дома Торопыжка и смотрел картинки в книжке.</a:t>
            </a:r>
            <a:br>
              <a:rPr lang="ru-RU" sz="3400" dirty="0"/>
            </a:br>
            <a:r>
              <a:rPr lang="ru-RU" sz="3400" dirty="0"/>
              <a:t>Тут вдруг Машенька звонит, Торопыжке говорит:</a:t>
            </a:r>
            <a:br>
              <a:rPr lang="ru-RU" sz="3400" dirty="0"/>
            </a:br>
            <a:r>
              <a:rPr lang="ru-RU" sz="3400" dirty="0"/>
              <a:t>У меня сегодня праздник, мне исполнилось шесть лет.</a:t>
            </a:r>
            <a:br>
              <a:rPr lang="ru-RU" sz="3400" dirty="0"/>
            </a:br>
            <a:r>
              <a:rPr lang="ru-RU" sz="3400" dirty="0"/>
              <a:t>Приглашаю тебя в гости к нам на праздничный обед!</a:t>
            </a:r>
            <a:br>
              <a:rPr lang="ru-RU" sz="3400" dirty="0"/>
            </a:br>
            <a:r>
              <a:rPr lang="ru-RU" sz="3400" dirty="0"/>
              <a:t/>
            </a:r>
            <a:br>
              <a:rPr lang="ru-RU" sz="3400" dirty="0"/>
            </a:br>
            <a:r>
              <a:rPr lang="ru-RU" sz="3400" dirty="0"/>
              <a:t>Мама торт мне испекла, я друзей всех позвала.</a:t>
            </a:r>
            <a:br>
              <a:rPr lang="ru-RU" sz="3400" dirty="0"/>
            </a:br>
            <a:r>
              <a:rPr lang="ru-RU" sz="3400" dirty="0"/>
              <a:t>Торопыжка, приходи, не забудь - начало в три!"</a:t>
            </a:r>
            <a:br>
              <a:rPr lang="ru-RU" sz="3400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Анна\Desktop\skazki-00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4000528" cy="60341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48" y="273050"/>
            <a:ext cx="4400552" cy="6370660"/>
          </a:xfrm>
        </p:spPr>
        <p:txBody>
          <a:bodyPr/>
          <a:lstStyle/>
          <a:p>
            <a:r>
              <a:rPr lang="ru-RU" dirty="0"/>
              <a:t>Нарядился Торопыжка, надел новые штанишки.</a:t>
            </a:r>
            <a:br>
              <a:rPr lang="ru-RU" dirty="0"/>
            </a:br>
            <a:r>
              <a:rPr lang="ru-RU" dirty="0"/>
              <a:t>И на день рожденья к Маше он отправился скорей,</a:t>
            </a:r>
            <a:br>
              <a:rPr lang="ru-RU" dirty="0"/>
            </a:br>
            <a:r>
              <a:rPr lang="ru-RU" dirty="0"/>
              <a:t>Чтобы Машеньку поздравить самым первым из друзей!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Анна\Desktop\20885401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3929090" cy="60293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43372" y="273050"/>
            <a:ext cx="4543428" cy="6156346"/>
          </a:xfrm>
        </p:spPr>
        <p:txBody>
          <a:bodyPr>
            <a:normAutofit fontScale="92500"/>
          </a:bodyPr>
          <a:lstStyle/>
          <a:p>
            <a:r>
              <a:rPr lang="ru-RU" dirty="0"/>
              <a:t>Вот на улицу вприпрыжку </a:t>
            </a:r>
            <a:br>
              <a:rPr lang="ru-RU" dirty="0"/>
            </a:br>
            <a:r>
              <a:rPr lang="ru-RU" dirty="0"/>
              <a:t>выбегает Торопыжка.</a:t>
            </a:r>
            <a:br>
              <a:rPr lang="ru-RU" dirty="0"/>
            </a:br>
            <a:r>
              <a:rPr lang="ru-RU" dirty="0"/>
              <a:t>По асфальту шуршат шины – </a:t>
            </a:r>
            <a:br>
              <a:rPr lang="ru-RU" dirty="0"/>
            </a:br>
            <a:r>
              <a:rPr lang="ru-RU" dirty="0"/>
              <a:t>едут разные машины.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Есть машины легковые, </a:t>
            </a:r>
            <a:br>
              <a:rPr lang="ru-RU" dirty="0"/>
            </a:br>
            <a:r>
              <a:rPr lang="ru-RU" dirty="0"/>
              <a:t>по размерам небольшие.</a:t>
            </a:r>
            <a:br>
              <a:rPr lang="ru-RU" dirty="0"/>
            </a:br>
            <a:r>
              <a:rPr lang="ru-RU" dirty="0"/>
              <a:t>Очень быстро они мчатся, </a:t>
            </a:r>
            <a:br>
              <a:rPr lang="ru-RU" dirty="0"/>
            </a:br>
            <a:r>
              <a:rPr lang="ru-RU" dirty="0"/>
              <a:t>даже птице не угнаться!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Правила дорожного движения для детей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4071965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3438" y="273050"/>
            <a:ext cx="4043362" cy="5853113"/>
          </a:xfrm>
        </p:spPr>
        <p:txBody>
          <a:bodyPr/>
          <a:lstStyle/>
          <a:p>
            <a:r>
              <a:rPr lang="ru-RU" dirty="0"/>
              <a:t>А вот это - грузовик. </a:t>
            </a:r>
            <a:br>
              <a:rPr lang="ru-RU" dirty="0"/>
            </a:br>
            <a:r>
              <a:rPr lang="ru-RU" dirty="0"/>
              <a:t>Он могуч, силён, как бык.</a:t>
            </a:r>
            <a:br>
              <a:rPr lang="ru-RU" dirty="0"/>
            </a:br>
            <a:r>
              <a:rPr lang="ru-RU" dirty="0"/>
              <a:t>У него огромный кузов. </a:t>
            </a:r>
            <a:br>
              <a:rPr lang="ru-RU" dirty="0"/>
            </a:br>
            <a:r>
              <a:rPr lang="ru-RU" dirty="0"/>
              <a:t>Кузов - для различных грузов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Правила дорожного движения для детей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14290"/>
            <a:ext cx="4143404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0562" y="273050"/>
            <a:ext cx="4186238" cy="5853113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Это что, велосипед? </a:t>
            </a:r>
            <a:br>
              <a:rPr lang="ru-RU" dirty="0"/>
            </a:br>
            <a:r>
              <a:rPr lang="ru-RU" dirty="0"/>
              <a:t>Нет дверей, кабины нет!</a:t>
            </a:r>
            <a:br>
              <a:rPr lang="ru-RU" dirty="0"/>
            </a:br>
            <a:r>
              <a:rPr lang="ru-RU" dirty="0"/>
              <a:t> Лихо мчится, тарахтит, </a:t>
            </a:r>
            <a:br>
              <a:rPr lang="ru-RU" dirty="0"/>
            </a:br>
            <a:r>
              <a:rPr lang="ru-RU" dirty="0"/>
              <a:t>вдоль по улице летит,</a:t>
            </a:r>
            <a:br>
              <a:rPr lang="ru-RU" dirty="0"/>
            </a:br>
            <a:r>
              <a:rPr lang="ru-RU" dirty="0"/>
              <a:t>Быстрей всех машин несётся, </a:t>
            </a:r>
            <a:br>
              <a:rPr lang="ru-RU" dirty="0"/>
            </a:br>
            <a:r>
              <a:rPr lang="ru-RU" dirty="0"/>
              <a:t>мотоциклом он зовётся.</a:t>
            </a:r>
            <a:br>
              <a:rPr lang="ru-RU" dirty="0"/>
            </a:br>
            <a:r>
              <a:rPr lang="ru-RU" dirty="0"/>
              <a:t>Сидит, как всадник на коне, </a:t>
            </a:r>
            <a:br>
              <a:rPr lang="ru-RU" dirty="0"/>
            </a:br>
            <a:r>
              <a:rPr lang="ru-RU" dirty="0"/>
              <a:t>водитель на его спине!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85728"/>
            <a:ext cx="3008313" cy="584043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Правила дорожного движения для детей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4071966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28" y="273050"/>
            <a:ext cx="3686172" cy="5853113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На колёсах едет дом. </a:t>
            </a:r>
            <a:br>
              <a:rPr lang="ru-RU" dirty="0"/>
            </a:br>
            <a:r>
              <a:rPr lang="ru-RU" dirty="0"/>
              <a:t>Люди могут ездить в нём.</a:t>
            </a:r>
            <a:br>
              <a:rPr lang="ru-RU" dirty="0"/>
            </a:br>
            <a:r>
              <a:rPr lang="ru-RU" dirty="0"/>
              <a:t>По бокам - большие окна, </a:t>
            </a:r>
            <a:br>
              <a:rPr lang="ru-RU" dirty="0"/>
            </a:br>
            <a:r>
              <a:rPr lang="ru-RU" dirty="0"/>
              <a:t>сверху - крыша, чтоб не мокнуть,</a:t>
            </a:r>
            <a:br>
              <a:rPr lang="ru-RU" dirty="0"/>
            </a:br>
            <a:r>
              <a:rPr lang="ru-RU" dirty="0"/>
              <a:t>Дом автобусом зовут, </a:t>
            </a:r>
            <a:br>
              <a:rPr lang="ru-RU" dirty="0"/>
            </a:br>
            <a:r>
              <a:rPr lang="ru-RU" dirty="0"/>
              <a:t>у него есть свой маршрут.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Правила дорожного движения для детей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4290"/>
            <a:ext cx="4286280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0562" y="273050"/>
            <a:ext cx="4186238" cy="5853113"/>
          </a:xfrm>
        </p:spPr>
        <p:txBody>
          <a:bodyPr/>
          <a:lstStyle/>
          <a:p>
            <a:r>
              <a:rPr lang="ru-RU" dirty="0"/>
              <a:t>Вот троллейбус, он с усами. </a:t>
            </a:r>
            <a:br>
              <a:rPr lang="ru-RU" dirty="0"/>
            </a:br>
            <a:r>
              <a:rPr lang="ru-RU" dirty="0"/>
              <a:t>Едет он под проводами.</a:t>
            </a:r>
            <a:br>
              <a:rPr lang="ru-RU" dirty="0"/>
            </a:br>
            <a:r>
              <a:rPr lang="ru-RU" dirty="0"/>
              <a:t>Если ус вдруг соскользнёт, </a:t>
            </a:r>
            <a:br>
              <a:rPr lang="ru-RU" dirty="0"/>
            </a:br>
            <a:r>
              <a:rPr lang="ru-RU" dirty="0"/>
              <a:t>то троллейбус вмиг замрёт!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Правила дорожного движения для детей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3929089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ДД для малышей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8358246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72132" y="273050"/>
            <a:ext cx="3114668" cy="5853113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Дзинь-дзинь-дзинь! Что за звон? </a:t>
            </a:r>
            <a:br>
              <a:rPr lang="ru-RU" dirty="0"/>
            </a:br>
            <a:r>
              <a:rPr lang="ru-RU" dirty="0"/>
              <a:t>По рельсам катится вагон. </a:t>
            </a:r>
            <a:br>
              <a:rPr lang="ru-RU" dirty="0"/>
            </a:br>
            <a:r>
              <a:rPr lang="ru-RU" dirty="0"/>
              <a:t>Внутри креслица стоят, </a:t>
            </a:r>
            <a:br>
              <a:rPr lang="ru-RU" dirty="0"/>
            </a:br>
            <a:r>
              <a:rPr lang="ru-RU" dirty="0"/>
              <a:t>люди в креслицах сидят.</a:t>
            </a:r>
            <a:br>
              <a:rPr lang="ru-RU" dirty="0"/>
            </a:br>
            <a:r>
              <a:rPr lang="ru-RU" dirty="0"/>
              <a:t>Такой вагон, запоминай, </a:t>
            </a:r>
            <a:br>
              <a:rPr lang="ru-RU" dirty="0"/>
            </a:br>
            <a:r>
              <a:rPr lang="ru-RU" dirty="0"/>
              <a:t>называется трамвай. 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Правила дорожного движения для детей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4290"/>
            <a:ext cx="4714908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071546"/>
            <a:ext cx="292895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Растерялся Торопыжка: как по улице пройти?</a:t>
            </a:r>
            <a:br>
              <a:rPr lang="ru-RU" dirty="0"/>
            </a:br>
            <a:r>
              <a:rPr lang="ru-RU" dirty="0"/>
              <a:t>Пешеходы и машины у мальчишки на пути.</a:t>
            </a:r>
            <a:br>
              <a:rPr lang="ru-RU" dirty="0"/>
            </a:br>
            <a:r>
              <a:rPr lang="ru-RU" dirty="0"/>
              <a:t>Он торопится, спешит и вдоль улицы бежит.</a:t>
            </a:r>
            <a:br>
              <a:rPr lang="ru-RU" dirty="0"/>
            </a:br>
            <a:r>
              <a:rPr lang="ru-RU" dirty="0"/>
              <a:t>А вокруг него народ по своим делам идёт.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Тротуар - для пешеходов, здесь машинам нету хода!</a:t>
            </a:r>
            <a:br>
              <a:rPr lang="ru-RU" dirty="0"/>
            </a:br>
            <a:r>
              <a:rPr lang="ru-RU" dirty="0"/>
              <a:t>Чуть повыше, чем дорога, пешеходные пути,</a:t>
            </a:r>
            <a:br>
              <a:rPr lang="ru-RU" dirty="0"/>
            </a:br>
            <a:r>
              <a:rPr lang="ru-RU" dirty="0"/>
              <a:t>Чтобы все по тротуару без забот могли идти,</a:t>
            </a:r>
            <a:br>
              <a:rPr lang="ru-RU" dirty="0"/>
            </a:br>
            <a:r>
              <a:rPr lang="ru-RU" dirty="0"/>
              <a:t>Чтоб машины не въезжали, пешеходов не пугали! </a:t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Правила дорожного движения для детей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3786182" y="428604"/>
            <a:ext cx="5143536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889844"/>
            <a:ext cx="757242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И скорей по тротуару Торопыжка побежал,</a:t>
            </a:r>
            <a:br>
              <a:rPr lang="ru-RU" sz="2400" dirty="0"/>
            </a:br>
            <a:r>
              <a:rPr lang="ru-RU" sz="2400" dirty="0"/>
              <a:t>По пути всех пешеходов задевал он и толкал!</a:t>
            </a:r>
            <a:br>
              <a:rPr lang="ru-RU" sz="2400" dirty="0"/>
            </a:br>
            <a:r>
              <a:rPr lang="ru-RU" sz="2400" dirty="0"/>
              <a:t>Почему он всех толкает, всех локтями задевает?</a:t>
            </a:r>
            <a:br>
              <a:rPr lang="ru-RU" sz="2400" dirty="0"/>
            </a:br>
            <a:r>
              <a:rPr lang="ru-RU" sz="2400" dirty="0"/>
              <a:t>Торопыжке говорят: "Перейди-ка в правый ряд!</a:t>
            </a:r>
            <a:br>
              <a:rPr lang="ru-RU" sz="2400" dirty="0"/>
            </a:br>
            <a:r>
              <a:rPr lang="ru-RU" sz="2400" dirty="0"/>
              <a:t>Другим людям дай пройти, не мешайся на пути!"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Извинился Торопыжка, в правый ряд он перешёл.</a:t>
            </a:r>
            <a:br>
              <a:rPr lang="ru-RU" sz="2400" dirty="0"/>
            </a:br>
            <a:r>
              <a:rPr lang="ru-RU" sz="2400" dirty="0"/>
              <a:t>И теперь идти мальчишке стало очень хорошо:</a:t>
            </a:r>
            <a:br>
              <a:rPr lang="ru-RU" sz="2400" dirty="0"/>
            </a:br>
            <a:r>
              <a:rPr lang="ru-RU" sz="2400" dirty="0"/>
              <a:t>Он теперь со всеми вместе в одну сторону шагает,</a:t>
            </a:r>
            <a:br>
              <a:rPr lang="ru-RU" sz="2400" dirty="0"/>
            </a:br>
            <a:r>
              <a:rPr lang="ru-RU" sz="2400" dirty="0"/>
              <a:t>Никого из пешеходов Торопыжка не толкает!</a:t>
            </a:r>
            <a:br>
              <a:rPr lang="ru-RU" sz="2400" dirty="0"/>
            </a:br>
            <a:endParaRPr lang="ru-RU" sz="24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751344"/>
            <a:ext cx="728667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Там где движутся машины, люди не должны ходить,</a:t>
            </a:r>
            <a:br>
              <a:rPr lang="ru-RU" sz="2400" dirty="0"/>
            </a:br>
            <a:r>
              <a:rPr lang="ru-RU" sz="2400" dirty="0"/>
              <a:t>Потому что очень просто под машину угодить.</a:t>
            </a:r>
            <a:br>
              <a:rPr lang="ru-RU" sz="2400" dirty="0"/>
            </a:br>
            <a:r>
              <a:rPr lang="ru-RU" sz="2400" dirty="0"/>
              <a:t>На улице такое место проезжей частью называется,</a:t>
            </a:r>
            <a:br>
              <a:rPr lang="ru-RU" sz="2400" dirty="0"/>
            </a:br>
            <a:r>
              <a:rPr lang="ru-RU" sz="2400" dirty="0"/>
              <a:t>И по проезжей части людям ходить строжайше запрещается!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Видишь белую полоску? Что она обозначает?</a:t>
            </a:r>
            <a:br>
              <a:rPr lang="ru-RU" sz="2400" dirty="0"/>
            </a:br>
            <a:r>
              <a:rPr lang="ru-RU" sz="2400" dirty="0"/>
              <a:t>Она полосы движенья друг от друга отделяет.</a:t>
            </a:r>
            <a:br>
              <a:rPr lang="ru-RU" sz="2400" dirty="0"/>
            </a:br>
            <a:r>
              <a:rPr lang="ru-RU" sz="2400" dirty="0"/>
              <a:t>Для машин есть правил много - знать их нужно на дороге!</a:t>
            </a:r>
            <a:br>
              <a:rPr lang="ru-RU" sz="2400" dirty="0"/>
            </a:br>
            <a:r>
              <a:rPr lang="ru-RU" sz="2400" dirty="0"/>
              <a:t>Но есть правило одно, очень важное оно:</a:t>
            </a:r>
            <a:br>
              <a:rPr lang="ru-RU" sz="2400" dirty="0"/>
            </a:br>
            <a:r>
              <a:rPr lang="ru-RU" sz="2400" dirty="0"/>
              <a:t>Все водители должны держаться правой стороны!</a:t>
            </a:r>
            <a:br>
              <a:rPr lang="ru-RU" sz="2400" dirty="0"/>
            </a:br>
            <a:endParaRPr lang="ru-RU" sz="24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85729"/>
            <a:ext cx="6072214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2000" dirty="0"/>
              <a:t>Видишь белую полоску? Что она обозначает?</a:t>
            </a:r>
            <a:br>
              <a:rPr lang="ru-RU" sz="2000" dirty="0"/>
            </a:br>
            <a:r>
              <a:rPr lang="ru-RU" sz="2000" dirty="0"/>
              <a:t>Она полосы движенья друг от друга отделяет.</a:t>
            </a:r>
            <a:br>
              <a:rPr lang="ru-RU" sz="2000" dirty="0"/>
            </a:br>
            <a:r>
              <a:rPr lang="ru-RU" sz="2000" dirty="0"/>
              <a:t>Для машин есть правил много - знать их нужно на дороге!</a:t>
            </a:r>
            <a:br>
              <a:rPr lang="ru-RU" sz="2000" dirty="0"/>
            </a:br>
            <a:r>
              <a:rPr lang="ru-RU" sz="2000" dirty="0"/>
              <a:t>Но есть правило одно, очень важное оно:</a:t>
            </a:r>
            <a:br>
              <a:rPr lang="ru-RU" sz="2000" dirty="0"/>
            </a:br>
            <a:r>
              <a:rPr lang="ru-RU" sz="2000" dirty="0"/>
              <a:t>Все водители должны держаться правой стороны!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Возле края тротуара Торопыжка наш стоит,</a:t>
            </a:r>
            <a:br>
              <a:rPr lang="ru-RU" sz="2000" dirty="0"/>
            </a:br>
            <a:r>
              <a:rPr lang="ru-RU" sz="2000" dirty="0"/>
              <a:t>На высокий дом красивый через улицу глядит.</a:t>
            </a:r>
            <a:br>
              <a:rPr lang="ru-RU" sz="2000" dirty="0"/>
            </a:br>
            <a:r>
              <a:rPr lang="ru-RU" sz="2000" dirty="0"/>
              <a:t>Там цветочный магазин, на всей улице - один!</a:t>
            </a:r>
            <a:br>
              <a:rPr lang="ru-RU" sz="2000" dirty="0"/>
            </a:br>
            <a:r>
              <a:rPr lang="ru-RU" sz="2000" dirty="0"/>
              <a:t>Очень хочет Торопыжка Машеньке цветы купить,</a:t>
            </a:r>
            <a:br>
              <a:rPr lang="ru-RU" sz="2000" dirty="0"/>
            </a:br>
            <a:r>
              <a:rPr lang="ru-RU" sz="2000" dirty="0"/>
              <a:t>Чтоб потом, на дне рожденья, всех приятно удивить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3438" y="273050"/>
            <a:ext cx="4043362" cy="5853113"/>
          </a:xfrm>
        </p:spPr>
        <p:txBody>
          <a:bodyPr>
            <a:normAutofit fontScale="32500" lnSpcReduction="20000"/>
          </a:bodyPr>
          <a:lstStyle/>
          <a:p>
            <a:r>
              <a:rPr lang="ru-RU" sz="4900" dirty="0"/>
              <a:t>Как пройти через дорогу Торопыжке в магазин?</a:t>
            </a:r>
            <a:br>
              <a:rPr lang="ru-RU" sz="4900" dirty="0"/>
            </a:br>
            <a:r>
              <a:rPr lang="ru-RU" sz="4900" dirty="0"/>
              <a:t>Очень, очень, очень много на его пути машин!</a:t>
            </a:r>
            <a:br>
              <a:rPr lang="ru-RU" sz="4900" dirty="0"/>
            </a:br>
            <a:r>
              <a:rPr lang="ru-RU" sz="4900" dirty="0"/>
              <a:t>Может, стоит расспросить, где и как переходить?</a:t>
            </a:r>
            <a:br>
              <a:rPr lang="ru-RU" sz="4900" dirty="0"/>
            </a:br>
            <a:r>
              <a:rPr lang="ru-RU" sz="4900" dirty="0"/>
              <a:t>Торопыжка не такой! Он на всё махнул рукой,</a:t>
            </a:r>
            <a:br>
              <a:rPr lang="ru-RU" sz="4900" dirty="0"/>
            </a:br>
            <a:r>
              <a:rPr lang="ru-RU" sz="4900" dirty="0"/>
              <a:t>И через дорогу прямо к магазину побежал... </a:t>
            </a:r>
            <a:br>
              <a:rPr lang="ru-RU" sz="4900" dirty="0"/>
            </a:br>
            <a:r>
              <a:rPr lang="ru-RU" sz="4900" dirty="0"/>
              <a:t/>
            </a:r>
            <a:br>
              <a:rPr lang="ru-RU" sz="4900" dirty="0"/>
            </a:br>
            <a:r>
              <a:rPr lang="ru-RU" sz="4900" dirty="0"/>
              <a:t>В это время на дороге появился самосвал!</a:t>
            </a:r>
            <a:br>
              <a:rPr lang="ru-RU" sz="4900" dirty="0"/>
            </a:br>
            <a:r>
              <a:rPr lang="ru-RU" sz="4900" dirty="0"/>
              <a:t>Шофёр мальчика увидел, самосвал остановил,</a:t>
            </a:r>
            <a:br>
              <a:rPr lang="ru-RU" sz="4900" dirty="0"/>
            </a:br>
            <a:r>
              <a:rPr lang="ru-RU" sz="4900" dirty="0"/>
              <a:t>А не то бы Торопыжка под колёса угодил.</a:t>
            </a:r>
            <a:br>
              <a:rPr lang="ru-RU" sz="4900" dirty="0"/>
            </a:br>
            <a:r>
              <a:rPr lang="ru-RU" sz="4900" dirty="0"/>
              <a:t/>
            </a:r>
            <a:br>
              <a:rPr lang="ru-RU" sz="4900" dirty="0"/>
            </a:br>
            <a:r>
              <a:rPr lang="ru-RU" sz="4900" dirty="0"/>
              <a:t>Торопыжка испугался, Торопыжка растерялся.</a:t>
            </a:r>
            <a:br>
              <a:rPr lang="ru-RU" sz="4900" dirty="0"/>
            </a:br>
            <a:r>
              <a:rPr lang="ru-RU" sz="4900" dirty="0"/>
              <a:t>Говорит ему шофёр: Паренёк, ты больно скор!</a:t>
            </a:r>
            <a:br>
              <a:rPr lang="ru-RU" sz="4900" dirty="0"/>
            </a:br>
            <a:r>
              <a:rPr lang="ru-RU" sz="4900" dirty="0"/>
              <a:t>Без оглядки ты бежишь - под машину угодишь!</a:t>
            </a:r>
            <a:br>
              <a:rPr lang="ru-RU" sz="4900" dirty="0"/>
            </a:br>
            <a:r>
              <a:rPr lang="ru-RU" sz="4900" dirty="0"/>
              <a:t>Вот послушай, объясню я, как тебе себя вести,</a:t>
            </a:r>
            <a:br>
              <a:rPr lang="ru-RU" sz="4900" dirty="0"/>
            </a:br>
            <a:r>
              <a:rPr lang="ru-RU" sz="4900" dirty="0"/>
              <a:t>Чтоб ты мог дорогу эту безопасно перейти!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4034" name="Picture 2" descr="C:\Users\Анна\Desktop\skazki-00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4290"/>
            <a:ext cx="4000528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273050"/>
            <a:ext cx="4114800" cy="6013470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Есть подземный переход - </a:t>
            </a:r>
            <a:br>
              <a:rPr lang="ru-RU" dirty="0"/>
            </a:br>
            <a:r>
              <a:rPr lang="ru-RU" dirty="0"/>
              <a:t>он тебя переведёт.</a:t>
            </a:r>
            <a:br>
              <a:rPr lang="ru-RU" dirty="0"/>
            </a:br>
            <a:r>
              <a:rPr lang="ru-RU" dirty="0"/>
              <a:t>Видишь - знак вон там висит? </a:t>
            </a:r>
            <a:br>
              <a:rPr lang="ru-RU" dirty="0"/>
            </a:br>
            <a:r>
              <a:rPr lang="ru-RU" dirty="0"/>
              <a:t>Этот знак всем говорит:</a:t>
            </a:r>
            <a:br>
              <a:rPr lang="ru-RU" dirty="0"/>
            </a:br>
            <a:r>
              <a:rPr lang="ru-RU" dirty="0"/>
              <a:t>"Чтоб в беду не угодить </a:t>
            </a:r>
            <a:br>
              <a:rPr lang="ru-RU" dirty="0"/>
            </a:br>
            <a:r>
              <a:rPr lang="ru-RU" dirty="0"/>
              <a:t>нужно здесь переходить!"</a:t>
            </a:r>
            <a:br>
              <a:rPr lang="ru-RU" dirty="0"/>
            </a:br>
            <a:r>
              <a:rPr lang="ru-RU" dirty="0"/>
              <a:t>Под землёю, это ясно, </a:t>
            </a:r>
            <a:br>
              <a:rPr lang="ru-RU" dirty="0"/>
            </a:br>
            <a:r>
              <a:rPr lang="ru-RU" dirty="0"/>
              <a:t>идти людям безопасно.</a:t>
            </a:r>
            <a:br>
              <a:rPr lang="ru-RU" dirty="0"/>
            </a:br>
            <a:r>
              <a:rPr lang="ru-RU" dirty="0"/>
              <a:t>Но дорожку под землёю </a:t>
            </a:r>
            <a:br>
              <a:rPr lang="ru-RU" dirty="0"/>
            </a:br>
            <a:r>
              <a:rPr lang="ru-RU" dirty="0"/>
              <a:t>не везде можно построить!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Правила дорожного движения для детей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85728"/>
            <a:ext cx="4286280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72066" y="273050"/>
            <a:ext cx="3614734" cy="5853113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Вот обычный переход. </a:t>
            </a:r>
            <a:br>
              <a:rPr lang="ru-RU" dirty="0"/>
            </a:br>
            <a:r>
              <a:rPr lang="ru-RU" dirty="0"/>
              <a:t>По нему идёт народ.</a:t>
            </a:r>
            <a:br>
              <a:rPr lang="ru-RU" dirty="0"/>
            </a:br>
            <a:r>
              <a:rPr lang="ru-RU" dirty="0"/>
              <a:t>Здесь специальная разметка, </a:t>
            </a:r>
            <a:br>
              <a:rPr lang="ru-RU" dirty="0"/>
            </a:br>
            <a:r>
              <a:rPr lang="ru-RU" dirty="0"/>
              <a:t>"Зеброю" зовётся метко!</a:t>
            </a:r>
            <a:br>
              <a:rPr lang="ru-RU" dirty="0"/>
            </a:br>
            <a:r>
              <a:rPr lang="ru-RU" dirty="0"/>
              <a:t>Белые полоски тут </a:t>
            </a:r>
            <a:br>
              <a:rPr lang="ru-RU" dirty="0"/>
            </a:br>
            <a:r>
              <a:rPr lang="ru-RU" dirty="0"/>
              <a:t>через улицу ведут!</a:t>
            </a:r>
            <a:br>
              <a:rPr lang="ru-RU" dirty="0"/>
            </a:br>
            <a:r>
              <a:rPr lang="ru-RU" dirty="0"/>
              <a:t>Знак "Пешеходный переход", </a:t>
            </a:r>
            <a:br>
              <a:rPr lang="ru-RU" dirty="0"/>
            </a:br>
            <a:r>
              <a:rPr lang="ru-RU" dirty="0"/>
              <a:t>где на "зебре" пешеход,</a:t>
            </a:r>
            <a:br>
              <a:rPr lang="ru-RU" dirty="0"/>
            </a:br>
            <a:r>
              <a:rPr lang="ru-RU" dirty="0"/>
              <a:t>Ты на улице найди </a:t>
            </a:r>
            <a:br>
              <a:rPr lang="ru-RU" dirty="0"/>
            </a:br>
            <a:r>
              <a:rPr lang="ru-RU" dirty="0"/>
              <a:t>и под ним переходи!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Правила дорожного движения для детей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4290"/>
            <a:ext cx="4714908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Не дослушал Торопыжка, сразу к зебре он спешит,</a:t>
            </a:r>
            <a:br>
              <a:rPr lang="ru-RU" dirty="0"/>
            </a:br>
            <a:r>
              <a:rPr lang="ru-RU" dirty="0"/>
              <a:t>Чтобы перейти дорогу... - Стой! - шофёр ему кричит.</a:t>
            </a:r>
            <a:br>
              <a:rPr lang="ru-RU" dirty="0"/>
            </a:br>
            <a:r>
              <a:rPr lang="ru-RU" dirty="0"/>
              <a:t>- Ты куда так побежал? Я не всё тебе сказал:</a:t>
            </a:r>
            <a:br>
              <a:rPr lang="ru-RU" dirty="0"/>
            </a:br>
            <a:r>
              <a:rPr lang="ru-RU" dirty="0"/>
              <a:t>К зебре подошёл - и жди, не спеши вперёд идти:</a:t>
            </a:r>
            <a:br>
              <a:rPr lang="ru-RU" dirty="0"/>
            </a:br>
            <a:r>
              <a:rPr lang="ru-RU" dirty="0"/>
              <a:t>Ты налево погляди, если нет машин - иди.</a:t>
            </a:r>
            <a:br>
              <a:rPr lang="ru-RU" dirty="0"/>
            </a:br>
            <a:r>
              <a:rPr lang="ru-RU" dirty="0"/>
              <a:t>Полдороги перейди - и немного подожди.</a:t>
            </a:r>
            <a:br>
              <a:rPr lang="ru-RU" dirty="0"/>
            </a:br>
            <a:r>
              <a:rPr lang="ru-RU" dirty="0"/>
              <a:t>Вправо смотришь - нет машин, всё, шагай в свой магазин!</a:t>
            </a:r>
            <a:br>
              <a:rPr lang="ru-RU" dirty="0"/>
            </a:br>
            <a:r>
              <a:rPr lang="ru-RU" dirty="0"/>
              <a:t>По дороге не несись, ты вначале оглядись,</a:t>
            </a:r>
            <a:br>
              <a:rPr lang="ru-RU" dirty="0"/>
            </a:br>
            <a:r>
              <a:rPr lang="ru-RU" dirty="0"/>
              <a:t>Не спеша иди вперёд, как нормальный пешеход! </a:t>
            </a:r>
            <a:br>
              <a:rPr lang="ru-RU" dirty="0"/>
            </a:br>
            <a:r>
              <a:rPr lang="ru-RU" dirty="0"/>
              <a:t>Если будешь ты бежать, то беды недолго ждать:</a:t>
            </a:r>
            <a:br>
              <a:rPr lang="ru-RU" dirty="0"/>
            </a:br>
            <a:r>
              <a:rPr lang="ru-RU" dirty="0"/>
              <a:t>Вдруг споткнёшься, упадёшь, под машину попадёшь!</a:t>
            </a:r>
            <a:br>
              <a:rPr lang="ru-RU" dirty="0"/>
            </a:br>
            <a:r>
              <a:rPr lang="ru-RU" dirty="0"/>
              <a:t>А машина быстро мчится, вмиг ей не остановиться!. </a:t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Анна\Desktop\sm_full.aspx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378618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С добрым дядею шофёром Торопыжка попрощался,</a:t>
            </a:r>
            <a:br>
              <a:rPr lang="ru-RU" dirty="0"/>
            </a:br>
            <a:r>
              <a:rPr lang="ru-RU" dirty="0"/>
              <a:t>И скорее снова к зебре он вдоль улицы помчался.</a:t>
            </a:r>
            <a:br>
              <a:rPr lang="ru-RU" dirty="0"/>
            </a:br>
            <a:r>
              <a:rPr lang="ru-RU" dirty="0"/>
              <a:t>Как шофёр его учил, Торопыжка поступил:</a:t>
            </a:r>
            <a:br>
              <a:rPr lang="ru-RU" dirty="0"/>
            </a:br>
            <a:r>
              <a:rPr lang="ru-RU" dirty="0"/>
              <a:t>Не бежит через дорогу, возле зебры он стоит</a:t>
            </a:r>
            <a:br>
              <a:rPr lang="ru-RU" dirty="0"/>
            </a:br>
            <a:r>
              <a:rPr lang="ru-RU" dirty="0"/>
              <a:t>И налево и направо вдоль всей улицы глядит.</a:t>
            </a:r>
            <a:br>
              <a:rPr lang="ru-RU" dirty="0"/>
            </a:br>
            <a:r>
              <a:rPr lang="ru-RU" dirty="0"/>
              <a:t>Слева нет машин - вперёд Торопыжка наш идёт.</a:t>
            </a:r>
            <a:br>
              <a:rPr lang="ru-RU" dirty="0"/>
            </a:br>
            <a:r>
              <a:rPr lang="ru-RU" dirty="0"/>
              <a:t>Полдороги позади, Полдороги впереди.</a:t>
            </a:r>
            <a:br>
              <a:rPr lang="ru-RU" dirty="0"/>
            </a:br>
            <a:r>
              <a:rPr lang="ru-RU" dirty="0"/>
              <a:t>Торопыжка вправо смотрит, Продолжает переход.</a:t>
            </a:r>
            <a:br>
              <a:rPr lang="ru-RU" dirty="0"/>
            </a:br>
            <a:r>
              <a:rPr lang="ru-RU" dirty="0"/>
              <a:t>Появляется машина и не замедляет ход!</a:t>
            </a:r>
            <a:br>
              <a:rPr lang="ru-RU" dirty="0"/>
            </a:br>
            <a:r>
              <a:rPr lang="ru-RU" dirty="0"/>
              <a:t>Что же делать Торопыжке? Постоять? Назад идти?</a:t>
            </a:r>
            <a:br>
              <a:rPr lang="ru-RU" dirty="0"/>
            </a:br>
            <a:r>
              <a:rPr lang="ru-RU" dirty="0"/>
              <a:t>Как с машиной разминуться и дорогу перейти? 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ДД для малышей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786874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1934" y="273050"/>
            <a:ext cx="4614866" cy="5853113"/>
          </a:xfrm>
        </p:spPr>
        <p:txBody>
          <a:bodyPr>
            <a:normAutofit fontScale="92500"/>
          </a:bodyPr>
          <a:lstStyle/>
          <a:p>
            <a:r>
              <a:rPr lang="ru-RU" dirty="0"/>
              <a:t>Вдруг он видит: на асфальте </a:t>
            </a:r>
            <a:br>
              <a:rPr lang="ru-RU" dirty="0"/>
            </a:br>
            <a:r>
              <a:rPr lang="ru-RU" dirty="0" err="1"/>
              <a:t>островочек</a:t>
            </a:r>
            <a:r>
              <a:rPr lang="ru-RU" dirty="0"/>
              <a:t> нарисован.</a:t>
            </a:r>
            <a:br>
              <a:rPr lang="ru-RU" dirty="0"/>
            </a:br>
            <a:r>
              <a:rPr lang="ru-RU" dirty="0"/>
              <a:t>Для спасенья пешеходов </a:t>
            </a:r>
            <a:br>
              <a:rPr lang="ru-RU" dirty="0"/>
            </a:br>
            <a:r>
              <a:rPr lang="ru-RU" dirty="0" err="1"/>
              <a:t>островочек</a:t>
            </a:r>
            <a:r>
              <a:rPr lang="ru-RU" dirty="0"/>
              <a:t> этот создан.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К </a:t>
            </a:r>
            <a:r>
              <a:rPr lang="ru-RU" dirty="0" err="1"/>
              <a:t>островочку</a:t>
            </a:r>
            <a:r>
              <a:rPr lang="ru-RU" dirty="0"/>
              <a:t> поскорее </a:t>
            </a:r>
            <a:br>
              <a:rPr lang="ru-RU" dirty="0"/>
            </a:br>
            <a:r>
              <a:rPr lang="ru-RU" dirty="0"/>
              <a:t>Торопыжка подбежал,</a:t>
            </a:r>
            <a:br>
              <a:rPr lang="ru-RU" dirty="0"/>
            </a:br>
            <a:r>
              <a:rPr lang="ru-RU" dirty="0"/>
              <a:t>Пока путь освободится, </a:t>
            </a:r>
            <a:br>
              <a:rPr lang="ru-RU" dirty="0"/>
            </a:br>
            <a:r>
              <a:rPr lang="ru-RU" dirty="0"/>
              <a:t>он спокойно подождал.</a:t>
            </a:r>
            <a:br>
              <a:rPr lang="ru-RU" dirty="0"/>
            </a:br>
            <a:r>
              <a:rPr lang="ru-RU" dirty="0"/>
              <a:t>Вот, закончив переход, </a:t>
            </a:r>
            <a:br>
              <a:rPr lang="ru-RU" dirty="0"/>
            </a:br>
            <a:r>
              <a:rPr lang="ru-RU" dirty="0"/>
              <a:t>к магазину он идёт.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14290"/>
            <a:ext cx="3543296" cy="591187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Правила дорожного движения для детей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52"/>
            <a:ext cx="3643337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Здесь цветов красивых много - и мимоза-недотрога, </a:t>
            </a:r>
            <a:br>
              <a:rPr lang="ru-RU" dirty="0" smtClean="0"/>
            </a:br>
            <a:r>
              <a:rPr lang="ru-RU" dirty="0" smtClean="0"/>
              <a:t>И фиалки, и тюльпаны, и чего тут только нет!</a:t>
            </a:r>
            <a:br>
              <a:rPr lang="ru-RU" dirty="0" smtClean="0"/>
            </a:br>
            <a:r>
              <a:rPr lang="ru-RU" dirty="0" smtClean="0"/>
              <a:t>Торопыжка выбрал Маше замечательный букет!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Но еще подарок Маше Торопыжка не купил,</a:t>
            </a:r>
            <a:br>
              <a:rPr lang="ru-RU" dirty="0" smtClean="0"/>
            </a:br>
            <a:r>
              <a:rPr lang="ru-RU" dirty="0" smtClean="0"/>
              <a:t>И про магазин «Игрушки» он у продавца спросил.</a:t>
            </a:r>
            <a:br>
              <a:rPr lang="ru-RU" dirty="0" smtClean="0"/>
            </a:br>
            <a:r>
              <a:rPr lang="ru-RU" dirty="0" smtClean="0"/>
              <a:t>Улыбнулся продавец: - Ах, какой ты молодец!</a:t>
            </a:r>
            <a:br>
              <a:rPr lang="ru-RU" dirty="0" smtClean="0"/>
            </a:br>
            <a:r>
              <a:rPr lang="ru-RU" dirty="0" smtClean="0"/>
              <a:t>Чтобы в магазин «Игрушки» поскорей тебе пройти,</a:t>
            </a:r>
            <a:br>
              <a:rPr lang="ru-RU" dirty="0" smtClean="0"/>
            </a:br>
            <a:r>
              <a:rPr lang="ru-RU" dirty="0" smtClean="0"/>
              <a:t>Через шумный перекресток тебе надо перейти!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Анна\Desktop\i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3571900" cy="5929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1934" y="273050"/>
            <a:ext cx="4614866" cy="585311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Что такое "перекрёсток"? </a:t>
            </a:r>
            <a:r>
              <a:rPr lang="ru-RU" dirty="0" smtClean="0"/>
              <a:t>-Торопыжка </a:t>
            </a:r>
            <a:r>
              <a:rPr lang="ru-RU" dirty="0" smtClean="0"/>
              <a:t>размышляет.</a:t>
            </a:r>
            <a:br>
              <a:rPr lang="ru-RU" dirty="0" smtClean="0"/>
            </a:br>
            <a:r>
              <a:rPr lang="ru-RU" dirty="0" smtClean="0"/>
              <a:t>Он с букетиком для Маши</a:t>
            </a:r>
            <a:br>
              <a:rPr lang="ru-RU" dirty="0" smtClean="0"/>
            </a:br>
            <a:r>
              <a:rPr lang="ru-RU" dirty="0" smtClean="0"/>
              <a:t>Вдоль по улице шагает.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Смотрит - улица с другою</a:t>
            </a:r>
            <a:br>
              <a:rPr lang="ru-RU" dirty="0" smtClean="0"/>
            </a:br>
            <a:r>
              <a:rPr lang="ru-RU" dirty="0" smtClean="0"/>
              <a:t>Впереди пересекается.</a:t>
            </a:r>
            <a:br>
              <a:rPr lang="ru-RU" dirty="0" smtClean="0"/>
            </a:br>
            <a:r>
              <a:rPr lang="ru-RU" dirty="0" smtClean="0"/>
              <a:t>А пересеченье это</a:t>
            </a:r>
            <a:br>
              <a:rPr lang="ru-RU" dirty="0" smtClean="0"/>
            </a:br>
            <a:r>
              <a:rPr lang="ru-RU" dirty="0" smtClean="0"/>
              <a:t>Перекрёстком называется!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Правила дорожного движения для детей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3357585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нна\Desktop\зогадки ППД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3337"/>
            <a:ext cx="8358246" cy="6791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ДД для малышей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501122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ДД для малышей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85728"/>
            <a:ext cx="8215370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ДД для малышей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57256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ДД для малышей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643998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ДД для малышей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15436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130</Words>
  <Application>Microsoft Office PowerPoint</Application>
  <PresentationFormat>Экран (4:3)</PresentationFormat>
  <Paragraphs>22</Paragraphs>
  <Slides>43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  Торопыжка - пешеход.  Часть 1.  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 </vt:lpstr>
      <vt:lpstr>Слайд 39</vt:lpstr>
      <vt:lpstr>Слайд 40</vt:lpstr>
      <vt:lpstr>Слайд 41</vt:lpstr>
      <vt:lpstr>Слайд 42</vt:lpstr>
      <vt:lpstr>Слайд 43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Дорожного Движения</dc:title>
  <dc:creator>Анна</dc:creator>
  <cp:lastModifiedBy>Анна</cp:lastModifiedBy>
  <cp:revision>19</cp:revision>
  <dcterms:created xsi:type="dcterms:W3CDTF">2013-02-17T18:25:29Z</dcterms:created>
  <dcterms:modified xsi:type="dcterms:W3CDTF">2013-02-18T18:05:22Z</dcterms:modified>
</cp:coreProperties>
</file>