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2" r:id="rId1"/>
  </p:sldMasterIdLst>
  <p:sldIdLst>
    <p:sldId id="256" r:id="rId2"/>
    <p:sldId id="257" r:id="rId3"/>
    <p:sldId id="258" r:id="rId4"/>
    <p:sldId id="259" r:id="rId5"/>
    <p:sldId id="260" r:id="rId6"/>
    <p:sldId id="262" r:id="rId7"/>
    <p:sldId id="263" r:id="rId8"/>
    <p:sldId id="261" r:id="rId9"/>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3" d="100"/>
          <a:sy n="73" d="100"/>
        </p:scale>
        <p:origin x="1296" y="78"/>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a:t>Образец заголовка</a:t>
            </a:r>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a:t>Образец подзаголовка</a:t>
            </a:r>
          </a:p>
        </p:txBody>
      </p:sp>
      <p:sp>
        <p:nvSpPr>
          <p:cNvPr id="4" name="Дата 3"/>
          <p:cNvSpPr>
            <a:spLocks noGrp="1"/>
          </p:cNvSpPr>
          <p:nvPr>
            <p:ph type="dt" sz="half" idx="10"/>
          </p:nvPr>
        </p:nvSpPr>
        <p:spPr/>
        <p:txBody>
          <a:bodyPr/>
          <a:lstStyle/>
          <a:p>
            <a:fld id="{F67ACC72-3454-4F1B-9025-5836D7193EDF}" type="datetimeFigureOut">
              <a:rPr lang="ru-RU" smtClean="0"/>
              <a:t>29.11.2016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6054371-D7BB-4084-A66C-9CCC56C2017F}" type="slidenum">
              <a:rPr lang="ru-RU" smtClean="0"/>
              <a:t>‹#›</a:t>
            </a:fld>
            <a:endParaRPr lang="ru-RU"/>
          </a:p>
        </p:txBody>
      </p:sp>
    </p:spTree>
    <p:extLst>
      <p:ext uri="{BB962C8B-B14F-4D97-AF65-F5344CB8AC3E}">
        <p14:creationId xmlns:p14="http://schemas.microsoft.com/office/powerpoint/2010/main" val="152577468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Вертикальный текст 2"/>
          <p:cNvSpPr>
            <a:spLocks noGrp="1"/>
          </p:cNvSpPr>
          <p:nvPr>
            <p:ph type="body" orient="vert" idx="1"/>
          </p:nvPr>
        </p:nvSpPr>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10"/>
          </p:nvPr>
        </p:nvSpPr>
        <p:spPr/>
        <p:txBody>
          <a:bodyPr/>
          <a:lstStyle/>
          <a:p>
            <a:fld id="{F67ACC72-3454-4F1B-9025-5836D7193EDF}" type="datetimeFigureOut">
              <a:rPr lang="ru-RU" smtClean="0"/>
              <a:t>29.11.2016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6054371-D7BB-4084-A66C-9CCC56C2017F}" type="slidenum">
              <a:rPr lang="ru-RU" smtClean="0"/>
              <a:t>‹#›</a:t>
            </a:fld>
            <a:endParaRPr lang="ru-RU"/>
          </a:p>
        </p:txBody>
      </p:sp>
    </p:spTree>
    <p:extLst>
      <p:ext uri="{BB962C8B-B14F-4D97-AF65-F5344CB8AC3E}">
        <p14:creationId xmlns:p14="http://schemas.microsoft.com/office/powerpoint/2010/main" val="125427384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a:t>Образец заголовка</a:t>
            </a:r>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10"/>
          </p:nvPr>
        </p:nvSpPr>
        <p:spPr/>
        <p:txBody>
          <a:bodyPr/>
          <a:lstStyle/>
          <a:p>
            <a:fld id="{F67ACC72-3454-4F1B-9025-5836D7193EDF}" type="datetimeFigureOut">
              <a:rPr lang="ru-RU" smtClean="0"/>
              <a:t>29.11.2016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6054371-D7BB-4084-A66C-9CCC56C2017F}" type="slidenum">
              <a:rPr lang="ru-RU" smtClean="0"/>
              <a:t>‹#›</a:t>
            </a:fld>
            <a:endParaRPr lang="ru-RU"/>
          </a:p>
        </p:txBody>
      </p:sp>
    </p:spTree>
    <p:extLst>
      <p:ext uri="{BB962C8B-B14F-4D97-AF65-F5344CB8AC3E}">
        <p14:creationId xmlns:p14="http://schemas.microsoft.com/office/powerpoint/2010/main" val="269787652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Объект 2"/>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10"/>
          </p:nvPr>
        </p:nvSpPr>
        <p:spPr/>
        <p:txBody>
          <a:bodyPr/>
          <a:lstStyle/>
          <a:p>
            <a:fld id="{F67ACC72-3454-4F1B-9025-5836D7193EDF}" type="datetimeFigureOut">
              <a:rPr lang="ru-RU" smtClean="0"/>
              <a:t>29.11.2016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6054371-D7BB-4084-A66C-9CCC56C2017F}" type="slidenum">
              <a:rPr lang="ru-RU" smtClean="0"/>
              <a:t>‹#›</a:t>
            </a:fld>
            <a:endParaRPr lang="ru-RU"/>
          </a:p>
        </p:txBody>
      </p:sp>
    </p:spTree>
    <p:extLst>
      <p:ext uri="{BB962C8B-B14F-4D97-AF65-F5344CB8AC3E}">
        <p14:creationId xmlns:p14="http://schemas.microsoft.com/office/powerpoint/2010/main" val="5826969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a:t>Образец заголовка</a:t>
            </a:r>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Дата 3"/>
          <p:cNvSpPr>
            <a:spLocks noGrp="1"/>
          </p:cNvSpPr>
          <p:nvPr>
            <p:ph type="dt" sz="half" idx="10"/>
          </p:nvPr>
        </p:nvSpPr>
        <p:spPr/>
        <p:txBody>
          <a:bodyPr/>
          <a:lstStyle/>
          <a:p>
            <a:fld id="{F67ACC72-3454-4F1B-9025-5836D7193EDF}" type="datetimeFigureOut">
              <a:rPr lang="ru-RU" smtClean="0"/>
              <a:t>29.11.2016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6054371-D7BB-4084-A66C-9CCC56C2017F}" type="slidenum">
              <a:rPr lang="ru-RU" smtClean="0"/>
              <a:t>‹#›</a:t>
            </a:fld>
            <a:endParaRPr lang="ru-RU"/>
          </a:p>
        </p:txBody>
      </p:sp>
    </p:spTree>
    <p:extLst>
      <p:ext uri="{BB962C8B-B14F-4D97-AF65-F5344CB8AC3E}">
        <p14:creationId xmlns:p14="http://schemas.microsoft.com/office/powerpoint/2010/main" val="32458707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Объект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Объект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Дата 4"/>
          <p:cNvSpPr>
            <a:spLocks noGrp="1"/>
          </p:cNvSpPr>
          <p:nvPr>
            <p:ph type="dt" sz="half" idx="10"/>
          </p:nvPr>
        </p:nvSpPr>
        <p:spPr/>
        <p:txBody>
          <a:bodyPr/>
          <a:lstStyle/>
          <a:p>
            <a:fld id="{F67ACC72-3454-4F1B-9025-5836D7193EDF}" type="datetimeFigureOut">
              <a:rPr lang="ru-RU" smtClean="0"/>
              <a:t>29.11.2016</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6054371-D7BB-4084-A66C-9CCC56C2017F}" type="slidenum">
              <a:rPr lang="ru-RU" smtClean="0"/>
              <a:t>‹#›</a:t>
            </a:fld>
            <a:endParaRPr lang="ru-RU"/>
          </a:p>
        </p:txBody>
      </p:sp>
    </p:spTree>
    <p:extLst>
      <p:ext uri="{BB962C8B-B14F-4D97-AF65-F5344CB8AC3E}">
        <p14:creationId xmlns:p14="http://schemas.microsoft.com/office/powerpoint/2010/main" val="299357289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a:t>Образец заголовка</a:t>
            </a:r>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Объект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Объект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7" name="Дата 6"/>
          <p:cNvSpPr>
            <a:spLocks noGrp="1"/>
          </p:cNvSpPr>
          <p:nvPr>
            <p:ph type="dt" sz="half" idx="10"/>
          </p:nvPr>
        </p:nvSpPr>
        <p:spPr/>
        <p:txBody>
          <a:bodyPr/>
          <a:lstStyle/>
          <a:p>
            <a:fld id="{F67ACC72-3454-4F1B-9025-5836D7193EDF}" type="datetimeFigureOut">
              <a:rPr lang="ru-RU" smtClean="0"/>
              <a:t>29.11.2016</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B6054371-D7BB-4084-A66C-9CCC56C2017F}" type="slidenum">
              <a:rPr lang="ru-RU" smtClean="0"/>
              <a:t>‹#›</a:t>
            </a:fld>
            <a:endParaRPr lang="ru-RU"/>
          </a:p>
        </p:txBody>
      </p:sp>
    </p:spTree>
    <p:extLst>
      <p:ext uri="{BB962C8B-B14F-4D97-AF65-F5344CB8AC3E}">
        <p14:creationId xmlns:p14="http://schemas.microsoft.com/office/powerpoint/2010/main" val="358393318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Дата 2"/>
          <p:cNvSpPr>
            <a:spLocks noGrp="1"/>
          </p:cNvSpPr>
          <p:nvPr>
            <p:ph type="dt" sz="half" idx="10"/>
          </p:nvPr>
        </p:nvSpPr>
        <p:spPr/>
        <p:txBody>
          <a:bodyPr/>
          <a:lstStyle/>
          <a:p>
            <a:fld id="{F67ACC72-3454-4F1B-9025-5836D7193EDF}" type="datetimeFigureOut">
              <a:rPr lang="ru-RU" smtClean="0"/>
              <a:t>29.11.2016</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B6054371-D7BB-4084-A66C-9CCC56C2017F}" type="slidenum">
              <a:rPr lang="ru-RU" smtClean="0"/>
              <a:t>‹#›</a:t>
            </a:fld>
            <a:endParaRPr lang="ru-RU"/>
          </a:p>
        </p:txBody>
      </p:sp>
    </p:spTree>
    <p:extLst>
      <p:ext uri="{BB962C8B-B14F-4D97-AF65-F5344CB8AC3E}">
        <p14:creationId xmlns:p14="http://schemas.microsoft.com/office/powerpoint/2010/main" val="237510225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F67ACC72-3454-4F1B-9025-5836D7193EDF}" type="datetimeFigureOut">
              <a:rPr lang="ru-RU" smtClean="0"/>
              <a:t>29.11.2016</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B6054371-D7BB-4084-A66C-9CCC56C2017F}" type="slidenum">
              <a:rPr lang="ru-RU" smtClean="0"/>
              <a:t>‹#›</a:t>
            </a:fld>
            <a:endParaRPr lang="ru-RU"/>
          </a:p>
        </p:txBody>
      </p:sp>
    </p:spTree>
    <p:extLst>
      <p:ext uri="{BB962C8B-B14F-4D97-AF65-F5344CB8AC3E}">
        <p14:creationId xmlns:p14="http://schemas.microsoft.com/office/powerpoint/2010/main" val="346207608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a:t>Образец заголовка</a:t>
            </a:r>
          </a:p>
        </p:txBody>
      </p:sp>
      <p:sp>
        <p:nvSpPr>
          <p:cNvPr id="3" name="Объект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Дата 4"/>
          <p:cNvSpPr>
            <a:spLocks noGrp="1"/>
          </p:cNvSpPr>
          <p:nvPr>
            <p:ph type="dt" sz="half" idx="10"/>
          </p:nvPr>
        </p:nvSpPr>
        <p:spPr/>
        <p:txBody>
          <a:bodyPr/>
          <a:lstStyle/>
          <a:p>
            <a:fld id="{F67ACC72-3454-4F1B-9025-5836D7193EDF}" type="datetimeFigureOut">
              <a:rPr lang="ru-RU" smtClean="0"/>
              <a:t>29.11.2016</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6054371-D7BB-4084-A66C-9CCC56C2017F}" type="slidenum">
              <a:rPr lang="ru-RU" smtClean="0"/>
              <a:t>‹#›</a:t>
            </a:fld>
            <a:endParaRPr lang="ru-RU"/>
          </a:p>
        </p:txBody>
      </p:sp>
    </p:spTree>
    <p:extLst>
      <p:ext uri="{BB962C8B-B14F-4D97-AF65-F5344CB8AC3E}">
        <p14:creationId xmlns:p14="http://schemas.microsoft.com/office/powerpoint/2010/main" val="18717997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a:t>Образец заголовка</a:t>
            </a:r>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Дата 4"/>
          <p:cNvSpPr>
            <a:spLocks noGrp="1"/>
          </p:cNvSpPr>
          <p:nvPr>
            <p:ph type="dt" sz="half" idx="10"/>
          </p:nvPr>
        </p:nvSpPr>
        <p:spPr/>
        <p:txBody>
          <a:bodyPr/>
          <a:lstStyle/>
          <a:p>
            <a:fld id="{F67ACC72-3454-4F1B-9025-5836D7193EDF}" type="datetimeFigureOut">
              <a:rPr lang="ru-RU" smtClean="0"/>
              <a:t>29.11.2016</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6054371-D7BB-4084-A66C-9CCC56C2017F}" type="slidenum">
              <a:rPr lang="ru-RU" smtClean="0"/>
              <a:t>‹#›</a:t>
            </a:fld>
            <a:endParaRPr lang="ru-RU"/>
          </a:p>
        </p:txBody>
      </p:sp>
    </p:spTree>
    <p:extLst>
      <p:ext uri="{BB962C8B-B14F-4D97-AF65-F5344CB8AC3E}">
        <p14:creationId xmlns:p14="http://schemas.microsoft.com/office/powerpoint/2010/main" val="284577354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a:t>Образец заголовка</a:t>
            </a:r>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67ACC72-3454-4F1B-9025-5836D7193EDF}" type="datetimeFigureOut">
              <a:rPr lang="ru-RU" smtClean="0"/>
              <a:t>29.11.2016</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054371-D7BB-4084-A66C-9CCC56C2017F}" type="slidenum">
              <a:rPr lang="ru-RU" smtClean="0"/>
              <a:t>‹#›</a:t>
            </a:fld>
            <a:endParaRPr lang="ru-RU"/>
          </a:p>
        </p:txBody>
      </p:sp>
    </p:spTree>
    <p:extLst>
      <p:ext uri="{BB962C8B-B14F-4D97-AF65-F5344CB8AC3E}">
        <p14:creationId xmlns:p14="http://schemas.microsoft.com/office/powerpoint/2010/main" val="311451190"/>
      </p:ext>
    </p:extLst>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9552" y="548680"/>
            <a:ext cx="8041440" cy="3712517"/>
          </a:xfrm>
        </p:spPr>
        <p:txBody>
          <a:bodyPr>
            <a:normAutofit/>
          </a:bodyPr>
          <a:lstStyle/>
          <a:p>
            <a:r>
              <a:rPr lang="en-US" sz="96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Loch Ness Monster</a:t>
            </a:r>
            <a:endParaRPr lang="ru-RU" sz="96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sp>
        <p:nvSpPr>
          <p:cNvPr id="4" name="Объект 3"/>
          <p:cNvSpPr>
            <a:spLocks noGrp="1"/>
          </p:cNvSpPr>
          <p:nvPr>
            <p:ph idx="1"/>
          </p:nvPr>
        </p:nvSpPr>
        <p:spPr>
          <a:xfrm>
            <a:off x="2051720" y="4077072"/>
            <a:ext cx="5760640" cy="2416709"/>
          </a:xfrm>
        </p:spPr>
        <p:txBody>
          <a:bodyPr>
            <a:normAutofit/>
          </a:bodyPr>
          <a:lstStyle/>
          <a:p>
            <a:pPr marL="0" indent="0">
              <a:buNone/>
            </a:pPr>
            <a:r>
              <a:rPr lang="ru-RU" dirty="0">
                <a:solidFill>
                  <a:schemeClr val="accent4">
                    <a:lumMod val="75000"/>
                  </a:schemeClr>
                </a:solidFill>
              </a:rPr>
              <a:t>Ст. Северская</a:t>
            </a:r>
          </a:p>
          <a:p>
            <a:pPr marL="0" indent="0">
              <a:buNone/>
            </a:pPr>
            <a:r>
              <a:rPr lang="ru-RU" dirty="0">
                <a:solidFill>
                  <a:schemeClr val="accent4">
                    <a:lumMod val="75000"/>
                  </a:schemeClr>
                </a:solidFill>
              </a:rPr>
              <a:t>МБОУСОШ №45, 2016г.</a:t>
            </a:r>
          </a:p>
          <a:p>
            <a:pPr marL="0" indent="0">
              <a:buNone/>
            </a:pPr>
            <a:r>
              <a:rPr lang="ru-RU" dirty="0">
                <a:solidFill>
                  <a:schemeClr val="accent4">
                    <a:lumMod val="75000"/>
                  </a:schemeClr>
                </a:solidFill>
              </a:rPr>
              <a:t>6г.класс</a:t>
            </a:r>
          </a:p>
          <a:p>
            <a:pPr marL="0" indent="0">
              <a:buNone/>
            </a:pPr>
            <a:r>
              <a:rPr lang="ru-RU" dirty="0">
                <a:solidFill>
                  <a:schemeClr val="accent4">
                    <a:lumMod val="75000"/>
                  </a:schemeClr>
                </a:solidFill>
              </a:rPr>
              <a:t>Борисов А.</a:t>
            </a:r>
          </a:p>
        </p:txBody>
      </p:sp>
    </p:spTree>
    <p:extLst>
      <p:ext uri="{BB962C8B-B14F-4D97-AF65-F5344CB8AC3E}">
        <p14:creationId xmlns:p14="http://schemas.microsoft.com/office/powerpoint/2010/main" val="190735268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Текст 4"/>
          <p:cNvSpPr>
            <a:spLocks noGrp="1"/>
          </p:cNvSpPr>
          <p:nvPr>
            <p:ph type="body" sz="half" idx="2"/>
          </p:nvPr>
        </p:nvSpPr>
        <p:spPr>
          <a:xfrm>
            <a:off x="323528" y="1844824"/>
            <a:ext cx="3141985" cy="4281339"/>
          </a:xfrm>
        </p:spPr>
        <p:txBody>
          <a:bodyPr>
            <a:normAutofit/>
          </a:bodyPr>
          <a:lstStyle/>
          <a:p>
            <a:r>
              <a:rPr lang="en-US" sz="2300" dirty="0">
                <a:latin typeface="MV Boli" pitchFamily="2" charset="0"/>
                <a:cs typeface="MV Boli" pitchFamily="2" charset="0"/>
              </a:rPr>
              <a:t> </a:t>
            </a:r>
            <a:r>
              <a:rPr lang="en-US" sz="2300" dirty="0">
                <a:latin typeface="MV Boli" pitchFamily="2" charset="0"/>
                <a:cs typeface="MV Boli" pitchFamily="2" charset="0"/>
              </a:rPr>
              <a:t>It seemed we already know everything about the world we live in but still there are some mysteries that we want to reveal.</a:t>
            </a:r>
            <a:endParaRPr lang="ru-RU" sz="2200" dirty="0">
              <a:cs typeface="MV Boli" pitchFamily="2" charset="0"/>
            </a:endParaRPr>
          </a:p>
          <a:p>
            <a:endParaRPr lang="ru-RU" dirty="0"/>
          </a:p>
        </p:txBody>
      </p:sp>
      <p:pic>
        <p:nvPicPr>
          <p:cNvPr id="4" name="Объект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575050" y="1600458"/>
            <a:ext cx="5111750" cy="3198297"/>
          </a:xfrm>
        </p:spPr>
      </p:pic>
    </p:spTree>
    <p:extLst>
      <p:ext uri="{BB962C8B-B14F-4D97-AF65-F5344CB8AC3E}">
        <p14:creationId xmlns:p14="http://schemas.microsoft.com/office/powerpoint/2010/main" val="141775542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23528" y="0"/>
            <a:ext cx="3008313" cy="4380086"/>
          </a:xfrm>
        </p:spPr>
        <p:txBody>
          <a:bodyPr>
            <a:normAutofit/>
          </a:bodyPr>
          <a:lstStyle/>
          <a:p>
            <a:r>
              <a:rPr lang="en-US" dirty="0">
                <a:cs typeface="MV Boli" pitchFamily="2" charset="0"/>
              </a:rPr>
              <a:t>Loch Ness is the home of probably the world’s most famous monster. People say that from time to time you can see a big monster who they call “Nessie” in this lake. There are some reports about seeing great black humps on the surface of the lake and then their disappearing. The main question is – is it a fact or fiction?</a:t>
            </a:r>
            <a:br>
              <a:rPr lang="ru-RU" dirty="0">
                <a:cs typeface="MV Boli" pitchFamily="2" charset="0"/>
              </a:rPr>
            </a:br>
            <a:endParaRPr lang="ru-RU" dirty="0"/>
          </a:p>
        </p:txBody>
      </p:sp>
      <p:sp>
        <p:nvSpPr>
          <p:cNvPr id="4" name="Текст 3"/>
          <p:cNvSpPr>
            <a:spLocks noGrp="1"/>
          </p:cNvSpPr>
          <p:nvPr>
            <p:ph type="body" sz="half" idx="2"/>
          </p:nvPr>
        </p:nvSpPr>
        <p:spPr>
          <a:xfrm>
            <a:off x="1547664" y="4293097"/>
            <a:ext cx="7200800" cy="1008112"/>
          </a:xfrm>
        </p:spPr>
        <p:txBody>
          <a:bodyPr>
            <a:normAutofit/>
          </a:bodyPr>
          <a:lstStyle/>
          <a:p>
            <a:endParaRPr lang="ru-RU" sz="3200" dirty="0">
              <a:cs typeface="MV Boli" pitchFamily="2" charset="0"/>
            </a:endParaRPr>
          </a:p>
          <a:p>
            <a:endParaRPr lang="ru-RU" dirty="0"/>
          </a:p>
        </p:txBody>
      </p:sp>
      <p:pic>
        <p:nvPicPr>
          <p:cNvPr id="6" name="Объект 5"/>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716935" y="1727604"/>
            <a:ext cx="5111750" cy="3402792"/>
          </a:xfrm>
        </p:spPr>
      </p:pic>
    </p:spTree>
    <p:extLst>
      <p:ext uri="{BB962C8B-B14F-4D97-AF65-F5344CB8AC3E}">
        <p14:creationId xmlns:p14="http://schemas.microsoft.com/office/powerpoint/2010/main" val="32634267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Текст 3"/>
          <p:cNvSpPr>
            <a:spLocks noGrp="1"/>
          </p:cNvSpPr>
          <p:nvPr>
            <p:ph type="body" sz="half" idx="2"/>
          </p:nvPr>
        </p:nvSpPr>
        <p:spPr/>
        <p:txBody>
          <a:bodyPr>
            <a:normAutofit/>
          </a:bodyPr>
          <a:lstStyle/>
          <a:p>
            <a:r>
              <a:rPr lang="en-US" sz="2000" dirty="0">
                <a:cs typeface="MV Boli" pitchFamily="2" charset="0"/>
              </a:rPr>
              <a:t>Experts have been discussing that question for years, but in recent times more and more people believe that a whole colony of giant creatures may live in the lake. In 1962 a group of people formed an organization called the Bureau for the Investigation of the Loch Ness Phenomena.</a:t>
            </a:r>
            <a:endParaRPr lang="ru-RU" sz="2000" dirty="0">
              <a:cs typeface="MV Boli" pitchFamily="2" charset="0"/>
            </a:endParaRPr>
          </a:p>
          <a:p>
            <a:endParaRPr lang="ru-RU" dirty="0"/>
          </a:p>
        </p:txBody>
      </p:sp>
      <p:pic>
        <p:nvPicPr>
          <p:cNvPr id="6" name="Объект 5"/>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575050" y="1960007"/>
            <a:ext cx="5111750" cy="2479198"/>
          </a:xfrm>
        </p:spPr>
      </p:pic>
    </p:spTree>
    <p:extLst>
      <p:ext uri="{BB962C8B-B14F-4D97-AF65-F5344CB8AC3E}">
        <p14:creationId xmlns:p14="http://schemas.microsoft.com/office/powerpoint/2010/main" val="158612201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0"/>
            <a:ext cx="3008313" cy="5013176"/>
          </a:xfrm>
        </p:spPr>
        <p:txBody>
          <a:bodyPr>
            <a:normAutofit fontScale="90000"/>
          </a:bodyPr>
          <a:lstStyle/>
          <a:p>
            <a:r>
              <a:rPr lang="en-US">
                <a:cs typeface="MV Boli" pitchFamily="2" charset="0"/>
              </a:rPr>
              <a:t>Each summer they invite volunteers who watch the lake. And in 1966, they installed cameras on the banks to prove 'Nessie's' existence. Other people made some photographs on the lake’s surface, but the pictures weren’t good enough to convince anyone, although a film made in 1961 convinced a lot of people that something exists in this lake. The film showed an object twenty-eight metres long, travelling at sixteen kilometers per hour.</a:t>
            </a:r>
            <a:endParaRPr lang="ru-RU" dirty="0"/>
          </a:p>
        </p:txBody>
      </p:sp>
      <p:pic>
        <p:nvPicPr>
          <p:cNvPr id="6" name="Объект 5"/>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575050" y="1764384"/>
            <a:ext cx="5111750" cy="2870444"/>
          </a:xfrm>
        </p:spPr>
      </p:pic>
    </p:spTree>
    <p:extLst>
      <p:ext uri="{BB962C8B-B14F-4D97-AF65-F5344CB8AC3E}">
        <p14:creationId xmlns:p14="http://schemas.microsoft.com/office/powerpoint/2010/main" val="53679683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4"/>
          <p:cNvSpPr>
            <a:spLocks noGrp="1"/>
          </p:cNvSpPr>
          <p:nvPr>
            <p:ph type="ctrTitle"/>
          </p:nvPr>
        </p:nvSpPr>
        <p:spPr>
          <a:xfrm>
            <a:off x="899592" y="116632"/>
            <a:ext cx="7772400" cy="1470025"/>
          </a:xfrm>
        </p:spPr>
        <p:txBody>
          <a:bodyPr>
            <a:normAutofit/>
          </a:bodyPr>
          <a:lstStyle/>
          <a:p>
            <a:br>
              <a:rPr lang="ru-RU" dirty="0">
                <a:cs typeface="MV Boli" pitchFamily="2" charset="0"/>
              </a:rPr>
            </a:br>
            <a:endParaRPr lang="ru-RU" dirty="0"/>
          </a:p>
        </p:txBody>
      </p:sp>
      <p:sp>
        <p:nvSpPr>
          <p:cNvPr id="6" name="Подзаголовок 5"/>
          <p:cNvSpPr>
            <a:spLocks noGrp="1"/>
          </p:cNvSpPr>
          <p:nvPr>
            <p:ph type="subTitle" idx="1"/>
          </p:nvPr>
        </p:nvSpPr>
        <p:spPr>
          <a:xfrm>
            <a:off x="467544" y="1124744"/>
            <a:ext cx="2880320" cy="5328592"/>
          </a:xfrm>
          <a:solidFill>
            <a:schemeClr val="bg1"/>
          </a:solidFill>
        </p:spPr>
        <p:txBody>
          <a:bodyPr>
            <a:normAutofit fontScale="92500" lnSpcReduction="10000"/>
          </a:bodyPr>
          <a:lstStyle/>
          <a:p>
            <a:r>
              <a:rPr lang="en-US" sz="3500">
                <a:solidFill>
                  <a:schemeClr val="tx1"/>
                </a:solidFill>
              </a:rPr>
              <a:t>People who claim they saw a monster describe it in a very similar way: it has four fins, a tail and it has a length of around eighteen meters. </a:t>
            </a:r>
            <a:endParaRPr lang="ru-RU" dirty="0"/>
          </a:p>
        </p:txBody>
      </p:sp>
      <p:pic>
        <p:nvPicPr>
          <p:cNvPr id="2" name="Рисунок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655796" y="836713"/>
            <a:ext cx="4726204" cy="2952328"/>
          </a:xfrm>
          <a:prstGeom prst="rect">
            <a:avLst/>
          </a:prstGeom>
        </p:spPr>
      </p:pic>
    </p:spTree>
    <p:extLst>
      <p:ext uri="{BB962C8B-B14F-4D97-AF65-F5344CB8AC3E}">
        <p14:creationId xmlns:p14="http://schemas.microsoft.com/office/powerpoint/2010/main" val="53253452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57200" y="1600200"/>
            <a:ext cx="2674640" cy="4525963"/>
          </a:xfrm>
        </p:spPr>
        <p:txBody>
          <a:bodyPr>
            <a:normAutofit fontScale="47500" lnSpcReduction="20000"/>
          </a:bodyPr>
          <a:lstStyle/>
          <a:p>
            <a:pPr marL="0" indent="0">
              <a:buNone/>
            </a:pPr>
            <a:r>
              <a:rPr lang="en-US" sz="4800" dirty="0">
                <a:cs typeface="MV Boli" pitchFamily="2" charset="0"/>
              </a:rPr>
              <a:t>Some years ago an 18-year old girl from England had a thirty-seven kilometers journey across Loch Ness. It took her thirty hours, some of which she was swimming in the darkness and everyone applauded her for her strength and bravery.</a:t>
            </a:r>
            <a:endParaRPr lang="ru-RU" sz="4800" dirty="0">
              <a:cs typeface="MV Boli" pitchFamily="2" charset="0"/>
            </a:endParaRPr>
          </a:p>
          <a:p>
            <a:endParaRPr lang="ru-RU" dirty="0"/>
          </a:p>
        </p:txBody>
      </p:sp>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995936" y="1613728"/>
            <a:ext cx="4690864" cy="3687479"/>
          </a:xfrm>
          <a:prstGeom prst="rect">
            <a:avLst/>
          </a:prstGeom>
        </p:spPr>
      </p:pic>
    </p:spTree>
    <p:extLst>
      <p:ext uri="{BB962C8B-B14F-4D97-AF65-F5344CB8AC3E}">
        <p14:creationId xmlns:p14="http://schemas.microsoft.com/office/powerpoint/2010/main" val="406151313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4"/>
          <p:cNvSpPr>
            <a:spLocks noGrp="1"/>
          </p:cNvSpPr>
          <p:nvPr>
            <p:ph type="title"/>
          </p:nvPr>
        </p:nvSpPr>
        <p:spPr>
          <a:xfrm>
            <a:off x="457200" y="274638"/>
            <a:ext cx="8229600" cy="1354162"/>
          </a:xfrm>
        </p:spPr>
        <p:txBody>
          <a:bodyPr>
            <a:normAutofit fontScale="90000"/>
          </a:bodyPr>
          <a:lstStyle/>
          <a:p>
            <a:r>
              <a:rPr lang="en-US" sz="9600" dirty="0">
                <a:latin typeface="Jokerman" pitchFamily="82" charset="0"/>
              </a:rPr>
              <a:t>The end</a:t>
            </a:r>
            <a:endParaRPr lang="ru-RU" sz="9600" dirty="0"/>
          </a:p>
        </p:txBody>
      </p:sp>
      <p:pic>
        <p:nvPicPr>
          <p:cNvPr id="2" name="Рисунок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35000" y="1628800"/>
            <a:ext cx="7874000" cy="4721200"/>
          </a:xfrm>
          <a:prstGeom prst="rect">
            <a:avLst/>
          </a:prstGeom>
        </p:spPr>
      </p:pic>
    </p:spTree>
    <p:extLst>
      <p:ext uri="{BB962C8B-B14F-4D97-AF65-F5344CB8AC3E}">
        <p14:creationId xmlns:p14="http://schemas.microsoft.com/office/powerpoint/2010/main" val="2156707138"/>
      </p:ext>
    </p:extLst>
  </p:cSld>
  <p:clrMapOvr>
    <a:masterClrMapping/>
  </p:clrMapOvr>
</p:sld>
</file>

<file path=ppt/theme/theme1.xml><?xml version="1.0" encoding="utf-8"?>
<a:theme xmlns:a="http://schemas.openxmlformats.org/drawingml/2006/main" name="Тема Office">
  <a:themeElements>
    <a:clrScheme name="Аспект">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6B9F25"/>
      </a:hlink>
      <a:folHlink>
        <a:srgbClr val="B26B02"/>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130</TotalTime>
  <Words>320</Words>
  <Application>Microsoft Office PowerPoint</Application>
  <PresentationFormat>Экран (4:3)</PresentationFormat>
  <Paragraphs>13</Paragraphs>
  <Slides>8</Slides>
  <Notes>0</Notes>
  <HiddenSlides>0</HiddenSlides>
  <MMClips>0</MMClips>
  <ScaleCrop>false</ScaleCrop>
  <HeadingPairs>
    <vt:vector size="6" baseType="variant">
      <vt:variant>
        <vt:lpstr>Использованные шрифты</vt:lpstr>
      </vt:variant>
      <vt:variant>
        <vt:i4>4</vt:i4>
      </vt:variant>
      <vt:variant>
        <vt:lpstr>Тема</vt:lpstr>
      </vt:variant>
      <vt:variant>
        <vt:i4>1</vt:i4>
      </vt:variant>
      <vt:variant>
        <vt:lpstr>Заголовки слайдов</vt:lpstr>
      </vt:variant>
      <vt:variant>
        <vt:i4>8</vt:i4>
      </vt:variant>
    </vt:vector>
  </HeadingPairs>
  <TitlesOfParts>
    <vt:vector size="13" baseType="lpstr">
      <vt:lpstr>Arial</vt:lpstr>
      <vt:lpstr>Calibri</vt:lpstr>
      <vt:lpstr>Jokerman</vt:lpstr>
      <vt:lpstr>MV Boli</vt:lpstr>
      <vt:lpstr>Тема Office</vt:lpstr>
      <vt:lpstr>Loch Ness Monster</vt:lpstr>
      <vt:lpstr>Презентация PowerPoint</vt:lpstr>
      <vt:lpstr>Loch Ness is the home of probably the world’s most famous monster. People say that from time to time you can see a big monster who they call “Nessie” in this lake. There are some reports about seeing great black humps on the surface of the lake and then their disappearing. The main question is – is it a fact or fiction? </vt:lpstr>
      <vt:lpstr>Презентация PowerPoint</vt:lpstr>
      <vt:lpstr>Each summer they invite volunteers who watch the lake. And in 1966, they installed cameras on the banks to prove 'Nessie's' existence. Other people made some photographs on the lake’s surface, but the pictures weren’t good enough to convince anyone, although a film made in 1961 convinced a lot of people that something exists in this lake. The film showed an object twenty-eight metres long, travelling at sixteen kilometers per hour.</vt:lpstr>
      <vt:lpstr> </vt:lpstr>
      <vt:lpstr>Презентация PowerPoint</vt:lpstr>
      <vt:lpstr>The end</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monster Nessie</dc:title>
  <dc:creator>Анна</dc:creator>
  <cp:lastModifiedBy>Алексей</cp:lastModifiedBy>
  <cp:revision>18</cp:revision>
  <dcterms:created xsi:type="dcterms:W3CDTF">2012-12-08T17:31:55Z</dcterms:created>
  <dcterms:modified xsi:type="dcterms:W3CDTF">2016-11-28T20:15:45Z</dcterms:modified>
</cp:coreProperties>
</file>