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9" r:id="rId3"/>
    <p:sldId id="260" r:id="rId4"/>
    <p:sldId id="261" r:id="rId5"/>
    <p:sldId id="262" r:id="rId6"/>
    <p:sldId id="264" r:id="rId7"/>
    <p:sldId id="258" r:id="rId8"/>
    <p:sldId id="263" r:id="rId9"/>
    <p:sldId id="270" r:id="rId10"/>
    <p:sldId id="268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2A6127-8A78-4EA7-92CC-D4D3DD44F1A8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29AD14-7E85-431E-8CC5-279511086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264B924-D583-4A10-A40C-99622F10EE9D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D90E4-30C9-4EB7-93C8-876FDC711B7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0E2D-5510-4F59-A962-1C6ECCC9C2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D90E4-30C9-4EB7-93C8-876FDC711B7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0E2D-5510-4F59-A962-1C6ECCC9C2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D90E4-30C9-4EB7-93C8-876FDC711B7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0E2D-5510-4F59-A962-1C6ECCC9C2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D90E4-30C9-4EB7-93C8-876FDC711B7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0E2D-5510-4F59-A962-1C6ECCC9C2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D90E4-30C9-4EB7-93C8-876FDC711B7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0E2D-5510-4F59-A962-1C6ECCC9C2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D90E4-30C9-4EB7-93C8-876FDC711B7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0E2D-5510-4F59-A962-1C6ECCC9C2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D90E4-30C9-4EB7-93C8-876FDC711B7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0E2D-5510-4F59-A962-1C6ECCC9C2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D90E4-30C9-4EB7-93C8-876FDC711B7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0E2D-5510-4F59-A962-1C6ECCC9C2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D90E4-30C9-4EB7-93C8-876FDC711B7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0E2D-5510-4F59-A962-1C6ECCC9C2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D90E4-30C9-4EB7-93C8-876FDC711B7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0E2D-5510-4F59-A962-1C6ECCC9C2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D90E4-30C9-4EB7-93C8-876FDC711B7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B250E2D-5510-4F59-A962-1C6ECCC9C2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3D90E4-30C9-4EB7-93C8-876FDC711B7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B250E2D-5510-4F59-A962-1C6ECCC9C25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4"/>
            <a:ext cx="8352928" cy="39604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№ 29 «Солнышко» г.Туапсе </a:t>
            </a:r>
            <a:br>
              <a:rPr lang="ru-RU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образования  Туапсинский район </a:t>
            </a:r>
            <a:br>
              <a:rPr lang="ru-RU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</a:rPr>
              <a:t>Развлечение 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по пожарной безопасности 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в средней группе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> «Сказка о том, как тушили Кошкин дом» 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5589240"/>
            <a:ext cx="4176464" cy="864096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Подготовила воспитатель:  </a:t>
            </a:r>
          </a:p>
          <a:p>
            <a:r>
              <a:rPr lang="ru-RU" sz="2000" b="1" dirty="0" smtClean="0"/>
              <a:t>Дикова О.И.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387424"/>
            <a:ext cx="7992888" cy="30963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400" dirty="0" smtClean="0"/>
              <a:t> 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 flipV="1">
            <a:off x="2339752" y="1009763"/>
            <a:ext cx="45720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Мчится о Мчится огненной стрелой,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C:\Users\777\Desktop\Пожаробезопасность\фото ПОЖАР\Ккошкин дом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7" y="-747464"/>
            <a:ext cx="9591844" cy="7848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1484784"/>
            <a:ext cx="4248472" cy="2664296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4168" y="5877272"/>
            <a:ext cx="2880320" cy="576064"/>
          </a:xfrm>
        </p:spPr>
        <p:txBody>
          <a:bodyPr>
            <a:noAutofit/>
          </a:bodyPr>
          <a:lstStyle/>
          <a:p>
            <a:endParaRPr lang="ru-RU" sz="1600" b="1" dirty="0"/>
          </a:p>
        </p:txBody>
      </p:sp>
      <p:pic>
        <p:nvPicPr>
          <p:cNvPr id="9218" name="Picture 2" descr="C:\Users\777\Desktop\Пожаробезопасность\фото ПОЖАР\Ккошкин дом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1739"/>
            <a:ext cx="9144000" cy="76611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76672"/>
            <a:ext cx="7851648" cy="108012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Пожарные в амунициях</a:t>
            </a:r>
            <a:endParaRPr lang="ru-RU" dirty="0"/>
          </a:p>
        </p:txBody>
      </p:sp>
      <p:pic>
        <p:nvPicPr>
          <p:cNvPr id="5" name="Рисунок 4" descr="http://fire45.ru/d/304021/d/bop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44824"/>
            <a:ext cx="770485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48680"/>
            <a:ext cx="7851648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Тушение пожара в домах</a:t>
            </a:r>
            <a:endParaRPr lang="ru-RU" dirty="0"/>
          </a:p>
        </p:txBody>
      </p:sp>
      <p:pic>
        <p:nvPicPr>
          <p:cNvPr id="1026" name="Picture 2" descr="C:\Users\777\Desktop\Пожаробезопасность\фото ПОЖАР\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556792"/>
            <a:ext cx="7560840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48680"/>
            <a:ext cx="7851648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Тушение пожара в домах</a:t>
            </a:r>
            <a:endParaRPr lang="ru-RU" dirty="0"/>
          </a:p>
        </p:txBody>
      </p:sp>
      <p:pic>
        <p:nvPicPr>
          <p:cNvPr id="2050" name="Picture 2" descr="C:\Users\777\Desktop\Пожаробезопасность\фото ПОЖАР\pogarni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84784"/>
            <a:ext cx="7668344" cy="513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48680"/>
            <a:ext cx="7851648" cy="93610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Тушение пожара в лесах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4168" y="5877272"/>
            <a:ext cx="2880320" cy="576064"/>
          </a:xfrm>
        </p:spPr>
        <p:txBody>
          <a:bodyPr>
            <a:noAutofit/>
          </a:bodyPr>
          <a:lstStyle/>
          <a:p>
            <a:endParaRPr lang="ru-RU" sz="1600" b="1" dirty="0"/>
          </a:p>
        </p:txBody>
      </p:sp>
      <p:pic>
        <p:nvPicPr>
          <p:cNvPr id="3075" name="Picture 3" descr="C:\Users\777\Desktop\Пожаробезопасность\фото ПОЖАР\dd87ff5ee4854dcd55a7928794d613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12686"/>
            <a:ext cx="7812360" cy="52049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48680"/>
            <a:ext cx="7851648" cy="93610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Тушение пожара в лесах</a:t>
            </a:r>
            <a:endParaRPr lang="ru-RU" dirty="0"/>
          </a:p>
        </p:txBody>
      </p:sp>
      <p:pic>
        <p:nvPicPr>
          <p:cNvPr id="5122" name="Picture 2" descr="C:\Users\777\Desktop\Пожаробезопасность\фото ПОЖАР\142721100-pic668-668x444-767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1"/>
            <a:ext cx="7776864" cy="51690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387424"/>
            <a:ext cx="8424936" cy="30243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600" dirty="0" smtClean="0"/>
              <a:t> 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 </a:t>
            </a:r>
            <a:endParaRPr lang="ru-RU" sz="1400" dirty="0"/>
          </a:p>
        </p:txBody>
      </p:sp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611560" y="2780928"/>
            <a:ext cx="7704856" cy="388843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flipV="1">
            <a:off x="2339752" y="1009763"/>
            <a:ext cx="45720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Мчится о Мчится огненной стрелой,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331640" y="254545"/>
            <a:ext cx="604867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cap="none" normalizeH="0" baseline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Мчится огненной стрелой,</a:t>
            </a:r>
            <a:endParaRPr kumimoji="0" lang="ru-RU" sz="3600" b="1" i="0" u="none" cap="none" normalizeH="0" baseline="0" dirty="0" smtClean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cap="none" normalizeH="0" baseline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Мчится вдаль машина.</a:t>
            </a:r>
            <a:endParaRPr kumimoji="0" lang="ru-RU" sz="3600" b="1" i="0" u="none" cap="none" normalizeH="0" baseline="0" dirty="0" smtClean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cap="none" normalizeH="0" baseline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зальёт пожар любой</a:t>
            </a:r>
            <a:endParaRPr kumimoji="0" lang="ru-RU" sz="3600" b="1" i="0" u="none" cap="none" normalizeH="0" baseline="0" dirty="0" smtClean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cap="none" normalizeH="0" baseline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Смелая дружина</a:t>
            </a:r>
            <a:endParaRPr kumimoji="0" lang="ru-RU" sz="3600" b="1" i="0" u="none" cap="none" normalizeH="0" baseline="0" dirty="0" smtClean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835908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Что пригодится при пожаре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4168" y="5877272"/>
            <a:ext cx="2880320" cy="576064"/>
          </a:xfrm>
        </p:spPr>
        <p:txBody>
          <a:bodyPr>
            <a:noAutofit/>
          </a:bodyPr>
          <a:lstStyle/>
          <a:p>
            <a:endParaRPr lang="ru-RU" sz="1600" b="1" dirty="0"/>
          </a:p>
        </p:txBody>
      </p:sp>
      <p:pic>
        <p:nvPicPr>
          <p:cNvPr id="6146" name="Picture 2" descr="C:\Users\777\Desktop\Пожаробезопасность\фото ПОЖАР\п-оские-форма-пожарного-и-обору-ование-инструментов-564033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525531"/>
            <a:ext cx="4987202" cy="53324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038024"/>
            <a:ext cx="6552727" cy="5819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328</TotalTime>
  <Words>69</Words>
  <Application>Microsoft Office PowerPoint</Application>
  <PresentationFormat>Экран (4:3)</PresentationFormat>
  <Paragraphs>19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Муниципальное бюджетное дошкольное образовательное учреждение детский сад № 29 «Солнышко» г.Туапсе  муниципального образования  Туапсинский район    Развлечение  по пожарной безопасности  в средней группе  «Сказка о том, как тушили Кошкин дом» </vt:lpstr>
      <vt:lpstr>Пожарные в амунициях</vt:lpstr>
      <vt:lpstr>Тушение пожара в домах</vt:lpstr>
      <vt:lpstr>Тушение пожара в домах</vt:lpstr>
      <vt:lpstr>Тушение пожара в лесах</vt:lpstr>
      <vt:lpstr>Тушение пожара в лесах</vt:lpstr>
      <vt:lpstr>                            </vt:lpstr>
      <vt:lpstr>Что пригодится при пожаре</vt:lpstr>
      <vt:lpstr>Слайд 9</vt:lpstr>
      <vt:lpstr>                  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Развлечение  по пожарной безопасности  в старшей группе </dc:title>
  <dc:creator>МБДОУ  ДСКВ №7</dc:creator>
  <cp:lastModifiedBy>Ольга</cp:lastModifiedBy>
  <cp:revision>23</cp:revision>
  <dcterms:created xsi:type="dcterms:W3CDTF">2015-03-24T09:01:56Z</dcterms:created>
  <dcterms:modified xsi:type="dcterms:W3CDTF">2017-11-30T16:19:47Z</dcterms:modified>
</cp:coreProperties>
</file>