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93096" autoAdjust="0"/>
  </p:normalViewPr>
  <p:slideViewPr>
    <p:cSldViewPr snapToGrid="0">
      <p:cViewPr>
        <p:scale>
          <a:sx n="100" d="100"/>
          <a:sy n="100" d="100"/>
        </p:scale>
        <p:origin x="-138" y="-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841268-BFEB-4C66-AF01-CFB8EE2F89F9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FCCCEB-07E9-4844-B3E8-E6838C9BC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FCCCEB-07E9-4844-B3E8-E6838C9BCC9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324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5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215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637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5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46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618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6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43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8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64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153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B0B32-CF88-4B48-9F4E-E1CB95B98B2A}" type="datetimeFigureOut">
              <a:rPr lang="ru-RU" smtClean="0"/>
              <a:t>13.12.2015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4FF08-A599-4F8F-BDB2-AAE9ACFFC9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1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4025" y="-96837"/>
            <a:ext cx="9144000" cy="2387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5"/>
                </a:solidFill>
              </a:rPr>
              <a:t>Презентация электронной выставки</a:t>
            </a:r>
            <a:endParaRPr lang="ru-RU" sz="4800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999" y="2466975"/>
            <a:ext cx="10563225" cy="325755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0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ru-RU" sz="2800" dirty="0" err="1" smtClean="0">
                <a:solidFill>
                  <a:schemeClr val="accent5"/>
                </a:solidFill>
              </a:rPr>
              <a:t>Потешки</a:t>
            </a:r>
            <a:r>
              <a:rPr lang="ru-RU" sz="2800" dirty="0" smtClean="0">
                <a:solidFill>
                  <a:schemeClr val="accent5"/>
                </a:solidFill>
              </a:rPr>
              <a:t> </a:t>
            </a:r>
            <a:r>
              <a:rPr lang="ru-RU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2800" dirty="0" smtClean="0">
                <a:solidFill>
                  <a:schemeClr val="accent5"/>
                </a:solidFill>
              </a:rPr>
              <a:t>Приговорки</a:t>
            </a:r>
            <a:br>
              <a:rPr lang="ru-RU" sz="2800" dirty="0" smtClean="0">
                <a:solidFill>
                  <a:schemeClr val="accent5"/>
                </a:solidFill>
              </a:rPr>
            </a:br>
            <a:endParaRPr lang="ru-RU" sz="2800" dirty="0" smtClean="0">
              <a:solidFill>
                <a:schemeClr val="accent5"/>
              </a:solidFill>
            </a:endParaRPr>
          </a:p>
          <a:p>
            <a:r>
              <a:rPr lang="ru-RU" sz="2800" dirty="0" smtClean="0">
                <a:solidFill>
                  <a:schemeClr val="accent5"/>
                </a:solidFill>
              </a:rPr>
              <a:t>			</a:t>
            </a:r>
            <a:r>
              <a:rPr lang="ru-RU" sz="2800" dirty="0" err="1" smtClean="0">
                <a:solidFill>
                  <a:schemeClr val="accent5"/>
                </a:solidFill>
              </a:rPr>
              <a:t>Попевки</a:t>
            </a:r>
            <a:endParaRPr lang="ru-RU" sz="2800" dirty="0" smtClean="0">
              <a:solidFill>
                <a:schemeClr val="accent5"/>
              </a:solidFill>
            </a:endParaRPr>
          </a:p>
          <a:p>
            <a:pPr algn="r"/>
            <a:endParaRPr lang="ru-RU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endParaRPr lang="ru-RU" sz="16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1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выполнила:</a:t>
            </a:r>
          </a:p>
          <a:p>
            <a:pPr algn="r"/>
            <a:r>
              <a:rPr lang="ru-RU" sz="160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Саркисова Н. В. Воспитатель ГБДОУ № 121 г. Санкт-Петербурга.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8" y="2124396"/>
            <a:ext cx="1384876" cy="19713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4" y="2695254"/>
            <a:ext cx="1357912" cy="19713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36" y="3714208"/>
            <a:ext cx="1476326" cy="218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53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05674" y="1559206"/>
            <a:ext cx="366712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Особое внимание следует обратить на эмоциональное чтение взрослым произведений народного творчества. Ребенок должен чувствовать отношение взрослого к описываемым ситуациям. </a:t>
            </a:r>
          </a:p>
          <a:p>
            <a:pPr algn="just"/>
            <a:r>
              <a:rPr lang="ru-RU" dirty="0"/>
              <a:t>Таким образом, целенаправленное и систематическое использование малых форм фольклора в работе с детьми младшего дошкольного возраста помогает им овладеть первоначальными навыками самостоятельной художественно — речевой деятельности. </a:t>
            </a: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319" y="1358521"/>
            <a:ext cx="2798189" cy="37813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1317">
            <a:off x="4725513" y="3184541"/>
            <a:ext cx="1811192" cy="23761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74844">
            <a:off x="1044798" y="3063142"/>
            <a:ext cx="1825531" cy="250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8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4202192"/>
            <a:ext cx="10848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5"/>
                </a:solidFill>
              </a:rPr>
              <a:t>Приятного чтения в семейном кругу!</a:t>
            </a:r>
            <a:endParaRPr lang="ru-RU" sz="4800" dirty="0">
              <a:solidFill>
                <a:schemeClr val="accent5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16769">
            <a:off x="5195797" y="454216"/>
            <a:ext cx="1699780" cy="22542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1869">
            <a:off x="1706241" y="423844"/>
            <a:ext cx="1549319" cy="23125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80324">
            <a:off x="8466276" y="471467"/>
            <a:ext cx="1746075" cy="22192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64817">
            <a:off x="3641903" y="1722490"/>
            <a:ext cx="1782602" cy="22886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41481">
            <a:off x="6947191" y="1660234"/>
            <a:ext cx="1678061" cy="2270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6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6044" y="1041261"/>
            <a:ext cx="5120368" cy="175432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algn="just"/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Попевки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приговорки,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— первые художественные произведения, которые слышит ребенок. Знакомство с ними обогащает его чувства и речь, формирует отношения к окружающему миру, играет неоценимую роль во всестороннем развитии.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4894" y="1457325"/>
            <a:ext cx="2443054" cy="38495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40" y="1918424"/>
            <a:ext cx="2295526" cy="30074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675" y="3561725"/>
            <a:ext cx="2885640" cy="272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03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75" y="2114461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 таит в себе неисчерпаемые возможности для развития речевых навыков, позволяет с самого раннего детства побуждать к познавательной активности.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 считал сказки, песни,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незаменимым средством пробуждения познавательной активности, самостоятельности, яркой индивидуальности. </a:t>
            </a: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06" y="1346211"/>
            <a:ext cx="2247899" cy="30765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544" y="1346210"/>
            <a:ext cx="2440781" cy="30765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2537" y="4422785"/>
            <a:ext cx="197167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6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6238" y="1309211"/>
            <a:ext cx="4191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Наблюдения показывают, что произносимые взрослым короткие и ритмичные фразы, в которых ребенок улавливает повторяющие звуки, вызывают у него реакцию на художественное произведение. Интонация голоса в одних случаях успокаивает его, в других — бодрит.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действительно, ласковый говорок прибауток‚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вызывает радость не только у малыша, но и у взрослого, использующего образный язык народного поэтического творчества для выражения своей заботы, нежности, веры в ребенка. </a:t>
            </a: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1709" y="699611"/>
            <a:ext cx="2366925" cy="35503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42" y="1476168"/>
            <a:ext cx="2778959" cy="37123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759" y="3828207"/>
            <a:ext cx="2121343" cy="272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2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07133" y="993180"/>
            <a:ext cx="390374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Произведения народного творчества должны отражать доступный для понимания ребенка мир предметов, вещей и отношений. Нельзя забывать, что словарный запас детей раннего возраста невелик, реальный мир воспринимается своеобразно. Поэтому </a:t>
            </a:r>
            <a:r>
              <a:rPr lang="ru-RU" dirty="0" err="1"/>
              <a:t>потешки</a:t>
            </a:r>
            <a:r>
              <a:rPr lang="ru-RU" dirty="0"/>
              <a:t> должны соответствовать уровню развития детей. И интонация, с которой они произносятся взрослым, должна быть понятна детям. Простые, короткие, они побуждают малышей к действию, произнесенные же нараспев, ласково, негромко, успокаивают, настраивают на сон, отдых. </a:t>
            </a: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6935">
            <a:off x="3512262" y="2034624"/>
            <a:ext cx="2232258" cy="32702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24985">
            <a:off x="1120203" y="2084647"/>
            <a:ext cx="2318690" cy="316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8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6900" y="1998612"/>
            <a:ext cx="7410450" cy="230832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Встань, малыш, еще разок, </a:t>
            </a: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Сделай маленький шажок. </a:t>
            </a: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Топ — топ! </a:t>
            </a: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Ходит мальчик наш с трудом, </a:t>
            </a: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раз обходит дом. </a:t>
            </a: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Топ — топ!</a:t>
            </a:r>
          </a:p>
          <a:p>
            <a:pPr algn="r"/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285750" indent="-285750" algn="r">
              <a:buFont typeface="Wingdings" panose="05000000000000000000" pitchFamily="2" charset="2"/>
              <a:buChar char="v"/>
            </a:pPr>
            <a:r>
              <a:rPr lang="ru-RU" dirty="0" smtClean="0"/>
              <a:t>Ножками потопали: Топ-топ-топ!</a:t>
            </a:r>
          </a:p>
          <a:p>
            <a:pPr algn="r"/>
            <a:r>
              <a:rPr lang="ru-RU" dirty="0" smtClean="0"/>
              <a:t> Ручками похлопали: Хлоп-хлоп-хлоп! Сели, встали! Снова сели! А потом всю кашу съели. Ладушки, ладушки, С мылом моем лапушки. Чистые ладошки, Вот вам хлеб да ложки! </a:t>
            </a:r>
          </a:p>
          <a:p>
            <a:pPr algn="r"/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81450" y="704850"/>
            <a:ext cx="42195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 чтобы заставить детей двигаться можно использовать потешку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4191976"/>
            <a:ext cx="1876425" cy="24534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2" y="3691690"/>
            <a:ext cx="2924175" cy="29537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50" y="4191976"/>
            <a:ext cx="1868091" cy="245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2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9175" y="1000541"/>
            <a:ext cx="102679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Вызывают у детей интерес русские народные произведения, в которых имеются звукоподражания голосам животных и очень конкретно описываются их повадки. В таких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потешках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малыши улавливают доброе, гуманное отношение ко всему живому:</a:t>
            </a:r>
          </a:p>
          <a:p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028950" lvl="6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Петушок, петушок,			 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Золотой гребешок. 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так рано встаешь, 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Деткам спать не даешь? </a:t>
            </a:r>
          </a:p>
          <a:p>
            <a:pPr lvl="6"/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028950" lvl="6" indent="-285750">
              <a:buFont typeface="Wingdings" panose="05000000000000000000" pitchFamily="2" charset="2"/>
              <a:buChar char="v"/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дубочке, на дубочке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Тут сидят два голубочка. 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них шейки голубые, </a:t>
            </a:r>
          </a:p>
          <a:p>
            <a:pPr lvl="6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них перья золотые.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0350" y="2876550"/>
            <a:ext cx="4676775" cy="240030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Сорока, сорока!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была?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Далеко!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Печку топила,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варила,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порог скакала -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Гостей созывала.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Улитка, улитка,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Высунь рога,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Дам тебе, улитка,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Кусок пирога!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Ползи по дорожке,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Дам тебе лепешки.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75" y="2423706"/>
            <a:ext cx="2124075" cy="310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89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7150" y="3045699"/>
            <a:ext cx="433387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Например, колыбельные песни оказывают усыпляющее воздействие, а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 которых имеются игровые приемы («Ладушки»‚ «Идет коза рогатая», «Поехали — поехали», вызывают потребность вступить в эмоциональный контакт со взрослым.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276038"/>
            <a:ext cx="2419351" cy="29361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5900" y="3638549"/>
            <a:ext cx="2947987" cy="28769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295" y="161924"/>
            <a:ext cx="2305605" cy="27052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820" y="4061361"/>
            <a:ext cx="2086530" cy="270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07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2393">
            <a:off x="8650703" y="1222321"/>
            <a:ext cx="2864136" cy="33401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57275" y="1682488"/>
            <a:ext cx="41338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потешкам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можно обращаться и во время подготовки ко сну, во время одевания, умывания, прогулки и так далее. 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Вслушиваясь в певучесть‚ образность народного языка, ребенок не только овладевает речью, но и приобщается к красоте и самобытности слова. 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Простата и мелодичность звучания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потешек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помогает детям запомнить их. Они начинают вводить народные </a:t>
            </a:r>
            <a:r>
              <a:rPr lang="ru-RU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потешки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свои игры — во время кормления куклы или укладывания ее спать. 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02070">
            <a:off x="5777850" y="1060441"/>
            <a:ext cx="2328784" cy="3062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093" y="3581400"/>
            <a:ext cx="1848531" cy="2432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52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531</Words>
  <Application>Microsoft Office PowerPoint</Application>
  <PresentationFormat>Широкоэкранный</PresentationFormat>
  <Paragraphs>50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электронной выставки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электронной выставки</dc:title>
  <dc:creator>Наталья</dc:creator>
  <cp:lastModifiedBy>Наталья</cp:lastModifiedBy>
  <cp:revision>12</cp:revision>
  <dcterms:created xsi:type="dcterms:W3CDTF">2015-12-13T18:17:21Z</dcterms:created>
  <dcterms:modified xsi:type="dcterms:W3CDTF">2015-12-13T20:28:56Z</dcterms:modified>
</cp:coreProperties>
</file>