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302" r:id="rId2"/>
    <p:sldId id="294" r:id="rId3"/>
    <p:sldId id="296" r:id="rId4"/>
    <p:sldId id="295" r:id="rId5"/>
    <p:sldId id="272" r:id="rId6"/>
    <p:sldId id="288" r:id="rId7"/>
    <p:sldId id="290" r:id="rId8"/>
    <p:sldId id="301" r:id="rId9"/>
    <p:sldId id="29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64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1724" autoAdjust="0"/>
  </p:normalViewPr>
  <p:slideViewPr>
    <p:cSldViewPr>
      <p:cViewPr varScale="1">
        <p:scale>
          <a:sx n="84" d="100"/>
          <a:sy n="84" d="100"/>
        </p:scale>
        <p:origin x="96" y="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385DA-4A58-4D85-9622-6AB8101B8F34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C33FEC-B93E-431B-BB67-5ED88DEAF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A5526-69C7-445B-B6CA-9C8C38A3CEBD}" type="datetimeFigureOut">
              <a:rPr lang="ru-RU" smtClean="0"/>
              <a:pPr/>
              <a:t>25.11.2016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212D7-43D3-42BD-A8F6-426E91459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sndAc>
      <p:endSnd/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Презентация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к математическому развлечению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702624" cy="2567136"/>
          </a:xfrm>
        </p:spPr>
        <p:txBody>
          <a:bodyPr>
            <a:normAutofit fontScale="77500" lnSpcReduction="20000"/>
          </a:bodyPr>
          <a:lstStyle/>
          <a:p>
            <a:r>
              <a:rPr lang="ru-RU" sz="5400" b="1" dirty="0" smtClean="0">
                <a:solidFill>
                  <a:srgbClr val="00B0F0"/>
                </a:solidFill>
                <a:cs typeface="Aharoni" panose="02010803020104030203" pitchFamily="2" charset="-79"/>
              </a:rPr>
              <a:t>«ЗИМНЯЯ СКАЗКА»</a:t>
            </a:r>
          </a:p>
          <a:p>
            <a:endParaRPr lang="ru-RU" sz="5400" b="1" dirty="0" smtClean="0">
              <a:solidFill>
                <a:srgbClr val="00B0F0"/>
              </a:solidFill>
              <a:cs typeface="Aharoni" panose="02010803020104030203" pitchFamily="2" charset="-79"/>
            </a:endParaRPr>
          </a:p>
          <a:p>
            <a:r>
              <a:rPr lang="ru-RU" sz="5400" b="1" dirty="0" smtClean="0">
                <a:solidFill>
                  <a:srgbClr val="00B0F0"/>
                </a:solidFill>
                <a:cs typeface="Aharoni" panose="02010803020104030203" pitchFamily="2" charset="-79"/>
              </a:rPr>
              <a:t>Воспитатель </a:t>
            </a:r>
          </a:p>
          <a:p>
            <a:r>
              <a:rPr lang="ru-RU" sz="5400" b="1" dirty="0" err="1" smtClean="0">
                <a:solidFill>
                  <a:srgbClr val="00B0F0"/>
                </a:solidFill>
                <a:cs typeface="Aharoni" panose="02010803020104030203" pitchFamily="2" charset="-79"/>
              </a:rPr>
              <a:t>Кешишьян</a:t>
            </a:r>
            <a:r>
              <a:rPr lang="ru-RU" sz="5400" b="1" dirty="0" smtClean="0">
                <a:solidFill>
                  <a:srgbClr val="00B0F0"/>
                </a:solidFill>
                <a:cs typeface="Aharoni" panose="02010803020104030203" pitchFamily="2" charset="-79"/>
              </a:rPr>
              <a:t> </a:t>
            </a:r>
            <a:r>
              <a:rPr lang="ru-RU" sz="5400" b="1" dirty="0">
                <a:solidFill>
                  <a:srgbClr val="00B0F0"/>
                </a:solidFill>
                <a:cs typeface="Aharoni" panose="02010803020104030203" pitchFamily="2" charset="-79"/>
              </a:rPr>
              <a:t>Р</a:t>
            </a:r>
            <a:r>
              <a:rPr lang="ru-RU" sz="5400" b="1" dirty="0" smtClean="0">
                <a:solidFill>
                  <a:srgbClr val="00B0F0"/>
                </a:solidFill>
                <a:cs typeface="Aharoni" panose="02010803020104030203" pitchFamily="2" charset="-79"/>
              </a:rPr>
              <a:t>има Владимировна</a:t>
            </a:r>
            <a:endParaRPr lang="ru-RU" sz="5400" b="1" dirty="0">
              <a:solidFill>
                <a:srgbClr val="00B0F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96192699"/>
      </p:ext>
    </p:extLst>
  </p:cSld>
  <p:clrMapOvr>
    <a:masterClrMapping/>
  </p:clrMapOvr>
  <p:transition spd="slow">
    <p:sndAc>
      <p:endSnd/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orilla.ru/obs/23/zima_eli_sosny_sneg_tishina_les_hvoynyy_1920x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toksovotur.ru/wp-content/uploads/2013/10/47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357430"/>
            <a:ext cx="4143404" cy="3143250"/>
          </a:xfrm>
          <a:prstGeom prst="rect">
            <a:avLst/>
          </a:prstGeom>
          <a:noFill/>
        </p:spPr>
      </p:pic>
      <p:pic>
        <p:nvPicPr>
          <p:cNvPr id="1032" name="Picture 8" descr="http://www.zastavki.com/pictures/640x480/2012/Nature_Seasons_Winter_Snow_006458_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2071702" cy="19288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214678" y="2071678"/>
            <a:ext cx="2286016" cy="241459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500694" y="214290"/>
            <a:ext cx="3071834" cy="2214578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4929198"/>
            <a:ext cx="3429024" cy="164307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playing-field.ru/img/2015/051819/13376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kak.znate.ru/pars_docs/refs/35/34762/34762_html_467b767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6" cy="6858000"/>
          </a:xfrm>
          <a:prstGeom prst="rect">
            <a:avLst/>
          </a:prstGeom>
          <a:noFill/>
        </p:spPr>
      </p:pic>
      <p:pic>
        <p:nvPicPr>
          <p:cNvPr id="1036" name="Picture 12" descr="http://pandia.ru/text/77/442/images/image006_3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66798" y="928670"/>
            <a:ext cx="1066798" cy="1066798"/>
          </a:xfrm>
          <a:prstGeom prst="rect">
            <a:avLst/>
          </a:prstGeom>
          <a:noFill/>
        </p:spPr>
      </p:pic>
      <p:pic>
        <p:nvPicPr>
          <p:cNvPr id="10" name="Picture 12" descr="http://pandia.ru/text/77/442/images/image006_3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929718" y="0"/>
            <a:ext cx="1196329" cy="10001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55 0.03863 C -0.06475 0.03909 -0.07395 0.03909 -0.08316 0.04001 C -0.08993 0.04071 -0.09392 0.04487 -0.10034 0.04626 C -0.11111 0.05574 -0.12569 0.05921 -0.13836 0.06292 C -0.14375 0.06453 -0.14722 0.06893 -0.15277 0.07032 C -0.16128 0.07772 -0.15781 0.07471 -0.16319 0.07934 C -0.1651 0.08119 -0.1677 0.08096 -0.16979 0.08188 C -0.17465 0.08512 -0.17795 0.08929 -0.18316 0.09067 C -0.1934 0.10455 -0.20625 0.11543 -0.21753 0.12745 C -0.22361 0.13393 -0.22847 0.1418 -0.23559 0.14665 C -0.24114 0.1566 -0.24826 0.16192 -0.25555 0.16932 C -0.25816 0.17187 -0.26319 0.17696 -0.26319 0.17719 C -0.26649 0.18366 -0.27204 0.18852 -0.27743 0.19222 C -0.27986 0.19731 -0.28211 0.19847 -0.28611 0.20101 C -0.2927 0.21027 -0.30364 0.21674 -0.31267 0.22021 C -0.31527 0.22114 -0.31701 0.22114 -0.31944 0.22276 C -0.32361 0.22553 -0.32638 0.2297 -0.33073 0.23155 C -0.34045 0.24173 -0.32951 0.23062 -0.3375 0.23803 C -0.3401 0.24034 -0.34513 0.24543 -0.34513 0.24566 C -0.3493 0.25514 -0.35885 0.26324 -0.36597 0.26972 C -0.36944 0.27272 -0.37118 0.27781 -0.37465 0.28105 C -0.3802 0.28637 -0.38316 0.29054 -0.38802 0.29632 C -0.39027 0.29909 -0.39461 0.30511 -0.39461 0.30534 C -0.39635 0.31274 -0.39427 0.30557 -0.39843 0.31274 C -0.40104 0.31691 -0.40364 0.3257 -0.40694 0.3294 C -0.41163 0.33449 -0.41927 0.33703 -0.425 0.33934 C -0.4276 0.34166 -0.4302 0.34212 -0.43177 0.34582 " pathEditMode="relative" rAng="0" ptsTypes="fffffffffffff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00" y="1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21767E-6 C 0.01129 -0.00416 0.02309 -0.00116 0.03438 0.00116 C 0.04011 0.00486 0.04583 0.0074 0.05156 0.01018 C 0.05608 0.01619 0.06198 0.02082 0.06667 0.0266 C 0.07379 0.03493 0.07952 0.04534 0.08681 0.0532 C 0.09809 0.06569 0.10938 0.07795 0.12014 0.09137 C 0.13229 0.10641 0.14167 0.11728 0.14479 0.13949 C 0.14549 0.16377 0.1467 0.20657 0.15538 0.2297 C 0.15747 0.2415 0.16337 0.25306 0.16858 0.26255 C 0.1717 0.26856 0.17379 0.27597 0.17813 0.28036 C 0.1849 0.2873 0.19445 0.29725 0.19913 0.30696 C 0.20486 0.31899 0.2132 0.32709 0.22205 0.33495 C 0.22865 0.34074 0.23472 0.34929 0.24202 0.35276 C 0.24462 0.35762 0.2467 0.35739 0.25052 0.3604 C 0.25643 0.36479 0.26111 0.36965 0.26771 0.37173 C 0.27327 0.37682 0.28038 0.3789 0.28681 0.38075 C 0.29688 0.38677 0.31007 0.39093 0.32101 0.39325 C 0.33993 0.40227 0.36198 0.40389 0.38195 0.40597 C 0.39184 0.40551 0.40156 0.40574 0.41146 0.40481 C 0.41372 0.40458 0.41823 0.40227 0.41823 0.40227 C 0.42813 0.40273 0.43854 0.40712 0.44774 0.40227 C 0.44861 0.4018 0.44809 0.39949 0.44861 0.39833 C 0.45087 0.39209 0.45347 0.38654 0.45347 0.37937 " pathEditMode="relative" ptsTypes="ffffffffffffffffffffffA">
                                      <p:cBhvr>
                                        <p:cTn id="10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dmin.balaton.cn/hirek_media/67571/Image/102689_or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0"/>
            <a:ext cx="1995471" cy="206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storage2.peteava.ro/serve/thumbnail/26485/resiz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142852"/>
            <a:ext cx="2456237" cy="245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g0.liveinternet.ru/images/attach/c/4/81/188/81188548_large_0_3e327_ba5f303a_XL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-142908" y="4406010"/>
            <a:ext cx="2334356" cy="245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5.postimg.org/xuu5duz3b/image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-428660" y="1571612"/>
            <a:ext cx="2105299" cy="2323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iacrimwiimar.science/pic-ped-kopilka.ru/upload/blogs/25687_7e87bcfcd055464173b45cb14c2e2008.jpg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1928802"/>
            <a:ext cx="1737148" cy="2163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boombob.ru/img/picture/Jul/04/a95f0cf4de99256834a7fd9e351d9c23/3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6858016" y="4143380"/>
            <a:ext cx="2000264" cy="17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im1-tub-ru.yandex.net/i?id=9ca159eb1a0081ed122aacacd45e0ecc&amp;n=33&amp;h=190&amp;w=176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838835" y="-785842"/>
            <a:ext cx="1677670" cy="1811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0.03125 C 0.04462 0.03195 0.05122 0.03218 0.05955 0.03588 C 0.06319 0.0375 0.06701 0.03889 0.07066 0.04051 C 0.07153 0.04097 0.07326 0.04167 0.07326 0.0419 C 0.07639 0.04468 0.07969 0.04676 0.08264 0.04977 C 0.08646 0.05347 0.08941 0.0581 0.0941 0.06019 C 0.09653 0.06343 0.09844 0.06551 0.10174 0.0669 C 0.10799 0.07778 0.11806 0.08565 0.12587 0.09468 C 0.13177 0.10162 0.13472 0.11181 0.14132 0.11759 C 0.14479 0.12431 0.14913 0.12917 0.15347 0.13472 C 0.15642 0.13889 0.1592 0.14421 0.16198 0.14861 C 0.16528 0.15347 0.16858 0.15718 0.17153 0.16227 C 0.17292 0.16783 0.17674 0.17269 0.17934 0.17732 C 0.18038 0.18148 0.18212 0.18495 0.18368 0.18889 C 0.18507 0.19954 0.18628 0.21088 0.18889 0.22107 C 0.18958 0.23195 0.18976 0.24514 0.19236 0.25556 C 0.19462 0.27546 0.19271 0.2956 0.19566 0.31528 C 0.19757 0.34445 0.19844 0.37824 0.21215 0.40255 C 0.21354 0.4088 0.22483 0.4257 0.22934 0.43009 C 0.23333 0.43403 0.23802 0.43634 0.24219 0.44051 C 0.25313 0.45139 0.26424 0.46158 0.27552 0.47153 C 0.27986 0.47523 0.2849 0.48102 0.28976 0.4831 C 0.29549 0.48889 0.30052 0.48982 0.30781 0.4912 C 0.31267 0.49352 0.31806 0.49421 0.32309 0.49676 C 0.33177 0.50093 0.34028 0.50625 0.34896 0.50949 C 0.35712 0.51227 0.36302 0.51181 0.3691 0.51991 C 0.37083 0.52477 0.37153 0.52732 0.375 0.53009 C 0.37708 0.53426 0.37969 0.5375 0.38194 0.54167 C 0.38472 0.54676 0.38646 0.55232 0.38976 0.55671 C 0.39444 0.57523 0.38906 0.55301 0.39219 0.56921 C 0.39288 0.57153 0.3941 0.57616 0.3941 0.57639 C 0.39479 0.58773 0.39497 0.60949 0.39913 0.61991 C 0.40208 0.62847 0.40677 0.63333 0.41215 0.63935 C 0.41632 0.64398 0.4125 0.6419 0.41736 0.64398 C 0.42656 0.65718 0.44306 0.6669 0.45573 0.67269 C 0.46059 0.67477 0.46563 0.68079 0.47066 0.6831 C 0.48976 0.70255 0.51563 0.71296 0.53941 0.71759 C 0.54132 0.71389 0.54132 0.71551 0.54132 0.71296 " pathEditMode="relative" rAng="0" ptsTypes="fffffffffffffffffffffffffffffffffffffA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00" y="3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ellendain.ucoz.ru/65698405_1287903246_87.png"/>
          <p:cNvPicPr>
            <a:picLocks noChangeAspect="1" noChangeArrowheads="1"/>
          </p:cNvPicPr>
          <p:nvPr/>
        </p:nvPicPr>
        <p:blipFill>
          <a:blip r:embed="rId2" cstate="print"/>
          <a:srcRect t="-3926" r="33955" b="-60996"/>
          <a:stretch>
            <a:fillRect/>
          </a:stretch>
        </p:blipFill>
        <p:spPr bwMode="auto">
          <a:xfrm>
            <a:off x="642910" y="1857364"/>
            <a:ext cx="4214842" cy="6000792"/>
          </a:xfrm>
          <a:prstGeom prst="rect">
            <a:avLst/>
          </a:prstGeom>
          <a:noFill/>
        </p:spPr>
      </p:pic>
      <p:pic>
        <p:nvPicPr>
          <p:cNvPr id="3" name="Picture 2" descr="http://ellendain.ucoz.ru/65698405_1287903246_87.png"/>
          <p:cNvPicPr>
            <a:picLocks noChangeAspect="1" noChangeArrowheads="1"/>
          </p:cNvPicPr>
          <p:nvPr/>
        </p:nvPicPr>
        <p:blipFill>
          <a:blip r:embed="rId2" cstate="print"/>
          <a:srcRect l="66046" t="11780" r="1492" b="7853"/>
          <a:stretch>
            <a:fillRect/>
          </a:stretch>
        </p:blipFill>
        <p:spPr bwMode="auto">
          <a:xfrm>
            <a:off x="9144000" y="4214818"/>
            <a:ext cx="2071702" cy="29241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56 -0.03009 C -0.07586 -0.03148 -0.07465 -0.03241 -0.07447 -0.0338 C -0.07378 -0.03704 -0.07986 -0.04908 -0.08177 -0.05185 C -0.08368 -0.06227 -0.0901 -0.07477 -0.09809 -0.08056 C -0.10277 -0.0882 -0.10902 -0.09283 -0.11458 -0.09908 C -0.12013 -0.10556 -0.12413 -0.10972 -0.13125 -0.11389 C -0.13576 -0.1213 -0.14305 -0.12685 -0.14878 -0.13334 C -0.15277 -0.13773 -0.15468 -0.14236 -0.1592 -0.14607 C -0.16736 -0.16134 -0.15642 -0.14236 -0.16753 -0.15648 C -0.1684 -0.15764 -0.16822 -0.15996 -0.16944 -0.16088 C -0.1717 -0.16412 -0.17534 -0.16505 -0.17795 -0.16783 C -0.18593 -0.1757 -0.1934 -0.18125 -0.20277 -0.18727 C -0.20833 -0.19074 -0.21458 -0.19607 -0.22118 -0.19769 C -0.23385 -0.20093 -0.24756 -0.20185 -0.26041 -0.20347 C -0.29288 -0.21528 -0.33177 -0.20417 -0.36701 -0.20672 C -0.38767 -0.21019 -0.40816 -0.21435 -0.42881 -0.21597 C -0.44982 -0.2206 -0.43576 -0.21852 -0.47135 -0.21713 C -0.47934 -0.21574 -0.47934 -0.21482 -0.47934 -0.22269 " pathEditMode="relative" rAng="0" ptsTypes="ffffffffffffff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boombob.ru/img/picture/Dec/20/fbe4e1211b4050484a8517aa1ab486a7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978">
            <a:off x="3848114" y="266103"/>
            <a:ext cx="1458429" cy="1676581"/>
          </a:xfrm>
          <a:prstGeom prst="rect">
            <a:avLst/>
          </a:prstGeom>
          <a:noFill/>
        </p:spPr>
      </p:pic>
      <p:pic>
        <p:nvPicPr>
          <p:cNvPr id="4" name="Picture 2" descr="http://boombob.ru/img/picture/Dec/20/fbe4e1211b4050484a8517aa1ab486a7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978">
            <a:off x="6634196" y="266102"/>
            <a:ext cx="1458429" cy="1676581"/>
          </a:xfrm>
          <a:prstGeom prst="rect">
            <a:avLst/>
          </a:prstGeom>
          <a:noFill/>
        </p:spPr>
      </p:pic>
      <p:pic>
        <p:nvPicPr>
          <p:cNvPr id="5" name="Picture 2" descr="http://boombob.ru/img/picture/Dec/20/fbe4e1211b4050484a8517aa1ab486a7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978">
            <a:off x="5062560" y="3266474"/>
            <a:ext cx="1458429" cy="1676581"/>
          </a:xfrm>
          <a:prstGeom prst="rect">
            <a:avLst/>
          </a:prstGeom>
          <a:noFill/>
        </p:spPr>
      </p:pic>
      <p:pic>
        <p:nvPicPr>
          <p:cNvPr id="10" name="Picture 2" descr="http://boombob.ru/img/picture/Dec/20/fbe4e1211b4050484a8517aa1ab486a7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978">
            <a:off x="2705106" y="3195036"/>
            <a:ext cx="1458429" cy="1676581"/>
          </a:xfrm>
          <a:prstGeom prst="rect">
            <a:avLst/>
          </a:prstGeom>
          <a:noFill/>
        </p:spPr>
      </p:pic>
      <p:pic>
        <p:nvPicPr>
          <p:cNvPr id="11" name="Picture 2" descr="http://boombob.ru/img/picture/Dec/20/fbe4e1211b4050484a8517aa1ab486a7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3978">
            <a:off x="1204909" y="266103"/>
            <a:ext cx="1458429" cy="1676581"/>
          </a:xfrm>
          <a:prstGeom prst="rect">
            <a:avLst/>
          </a:prstGeom>
          <a:noFill/>
        </p:spPr>
      </p:pic>
      <p:pic>
        <p:nvPicPr>
          <p:cNvPr id="1026" name="Picture 2" descr="http://detskiy-sad.com/wp-content/uploads/2014/01/uchim-cifri-006.gif"/>
          <p:cNvPicPr>
            <a:picLocks noChangeAspect="1" noChangeArrowheads="1"/>
          </p:cNvPicPr>
          <p:nvPr/>
        </p:nvPicPr>
        <p:blipFill>
          <a:blip r:embed="rId3"/>
          <a:srcRect l="35273" t="15000" r="29454" b="23612"/>
          <a:stretch>
            <a:fillRect/>
          </a:stretch>
        </p:blipFill>
        <p:spPr bwMode="auto">
          <a:xfrm>
            <a:off x="2143108" y="4929198"/>
            <a:ext cx="928694" cy="1357322"/>
          </a:xfrm>
          <a:prstGeom prst="rect">
            <a:avLst/>
          </a:prstGeom>
          <a:noFill/>
        </p:spPr>
      </p:pic>
      <p:pic>
        <p:nvPicPr>
          <p:cNvPr id="1028" name="Picture 4" descr="http://detskiy-sad.com/wp-content/uploads/2014/01/uchim-cifri-003.gif"/>
          <p:cNvPicPr>
            <a:picLocks noChangeAspect="1" noChangeArrowheads="1"/>
          </p:cNvPicPr>
          <p:nvPr/>
        </p:nvPicPr>
        <p:blipFill>
          <a:blip r:embed="rId4"/>
          <a:srcRect l="24644" t="18181" r="21138" b="27273"/>
          <a:stretch>
            <a:fillRect/>
          </a:stretch>
        </p:blipFill>
        <p:spPr bwMode="auto">
          <a:xfrm>
            <a:off x="3714744" y="5000636"/>
            <a:ext cx="1143008" cy="1227435"/>
          </a:xfrm>
          <a:prstGeom prst="rect">
            <a:avLst/>
          </a:prstGeom>
          <a:noFill/>
        </p:spPr>
      </p:pic>
      <p:pic>
        <p:nvPicPr>
          <p:cNvPr id="1030" name="Picture 6" descr="http://detskiy-sad.com/wp-content/uploads/2014/01/uchim-cifri-004.gif"/>
          <p:cNvPicPr>
            <a:picLocks noChangeAspect="1" noChangeArrowheads="1"/>
          </p:cNvPicPr>
          <p:nvPr/>
        </p:nvPicPr>
        <p:blipFill>
          <a:blip r:embed="rId5"/>
          <a:srcRect l="11111" t="13148" r="11111" b="22254"/>
          <a:stretch>
            <a:fillRect/>
          </a:stretch>
        </p:blipFill>
        <p:spPr bwMode="auto">
          <a:xfrm>
            <a:off x="5143504" y="4929198"/>
            <a:ext cx="1571636" cy="1357322"/>
          </a:xfrm>
          <a:prstGeom prst="rect">
            <a:avLst/>
          </a:prstGeom>
          <a:noFill/>
        </p:spPr>
      </p:pic>
      <p:pic>
        <p:nvPicPr>
          <p:cNvPr id="1032" name="Picture 8" descr="http://konesh.ru/imgs/kak-sdelate-rebenka-fizicheski-sovershennim/11479.png"/>
          <p:cNvPicPr>
            <a:picLocks noChangeAspect="1" noChangeArrowheads="1"/>
          </p:cNvPicPr>
          <p:nvPr/>
        </p:nvPicPr>
        <p:blipFill>
          <a:blip r:embed="rId6"/>
          <a:srcRect l="22500" t="15000" r="9999" b="24999"/>
          <a:stretch>
            <a:fillRect/>
          </a:stretch>
        </p:blipFill>
        <p:spPr bwMode="auto">
          <a:xfrm>
            <a:off x="4714876" y="5143512"/>
            <a:ext cx="1000132" cy="928694"/>
          </a:xfrm>
          <a:prstGeom prst="rect">
            <a:avLst/>
          </a:prstGeom>
          <a:noFill/>
        </p:spPr>
      </p:pic>
      <p:pic>
        <p:nvPicPr>
          <p:cNvPr id="1036" name="Picture 12" descr="http://chudo-udo.com/images/stories/kontent2/znaki_1.jpg"/>
          <p:cNvPicPr>
            <a:picLocks noChangeAspect="1" noChangeArrowheads="1"/>
          </p:cNvPicPr>
          <p:nvPr/>
        </p:nvPicPr>
        <p:blipFill>
          <a:blip r:embed="rId7"/>
          <a:srcRect l="52264" t="9524" r="18119" b="69047"/>
          <a:stretch>
            <a:fillRect/>
          </a:stretch>
        </p:blipFill>
        <p:spPr bwMode="auto">
          <a:xfrm>
            <a:off x="2786050" y="5072074"/>
            <a:ext cx="1214446" cy="6429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1207</TotalTime>
  <Words>9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Aharoni</vt:lpstr>
      <vt:lpstr>Arial</vt:lpstr>
      <vt:lpstr>Calibri</vt:lpstr>
      <vt:lpstr>Тема Office</vt:lpstr>
      <vt:lpstr>Презентация  к математическому развлечению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РИММА</dc:creator>
  <cp:lastModifiedBy>Пользователь</cp:lastModifiedBy>
  <cp:revision>131</cp:revision>
  <dcterms:created xsi:type="dcterms:W3CDTF">2015-12-18T19:46:45Z</dcterms:created>
  <dcterms:modified xsi:type="dcterms:W3CDTF">2016-11-25T10:26:27Z</dcterms:modified>
</cp:coreProperties>
</file>