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6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46" y="0"/>
            <a:ext cx="9166846" cy="7605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64807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Путешествие колоска</a:t>
            </a:r>
            <a:endParaRPr lang="ru-RU" sz="4000" b="1" i="1" dirty="0">
              <a:solidFill>
                <a:srgbClr val="00B05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829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369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1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a typeface="PMingLiU" panose="02020500000000000000" pitchFamily="18" charset="-120"/>
              </a:rPr>
              <a:t>Пшеничный колосок и пшеничная мука</a:t>
            </a:r>
            <a:endParaRPr lang="ru-RU" i="1" dirty="0">
              <a:ea typeface="PMingLiU" panose="02020500000000000000" pitchFamily="18" charset="-12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4295"/>
            <a:ext cx="4038600" cy="43577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72816"/>
            <a:ext cx="4038600" cy="4392488"/>
          </a:xfrm>
        </p:spPr>
      </p:pic>
    </p:spTree>
    <p:extLst>
      <p:ext uri="{BB962C8B-B14F-4D97-AF65-F5344CB8AC3E}">
        <p14:creationId xmlns:p14="http://schemas.microsoft.com/office/powerpoint/2010/main" val="366750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Ржаной колосок и ржаная мука</a:t>
            </a:r>
            <a:endParaRPr lang="ru-RU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16981"/>
            <a:ext cx="4038600" cy="2692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72816"/>
            <a:ext cx="4038600" cy="3816424"/>
          </a:xfrm>
        </p:spPr>
      </p:pic>
    </p:spTree>
    <p:extLst>
      <p:ext uri="{BB962C8B-B14F-4D97-AF65-F5344CB8AC3E}">
        <p14:creationId xmlns:p14="http://schemas.microsoft.com/office/powerpoint/2010/main" val="1446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69846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44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9229" cy="6852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8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2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45526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7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Путешествие колоска</vt:lpstr>
      <vt:lpstr>Пшеничный колосок и пшеничная мука</vt:lpstr>
      <vt:lpstr>Ржаной колосок и ржаная мука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колоска</dc:title>
  <dc:creator>Nastya</dc:creator>
  <cp:lastModifiedBy>Nastya</cp:lastModifiedBy>
  <cp:revision>6</cp:revision>
  <dcterms:created xsi:type="dcterms:W3CDTF">2017-10-31T16:42:33Z</dcterms:created>
  <dcterms:modified xsi:type="dcterms:W3CDTF">2017-11-02T17:43:53Z</dcterms:modified>
</cp:coreProperties>
</file>