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9" r:id="rId3"/>
    <p:sldId id="270" r:id="rId4"/>
    <p:sldId id="260" r:id="rId5"/>
    <p:sldId id="262" r:id="rId6"/>
    <p:sldId id="261" r:id="rId7"/>
    <p:sldId id="268" r:id="rId8"/>
    <p:sldId id="265" r:id="rId9"/>
    <p:sldId id="266" r:id="rId10"/>
    <p:sldId id="267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147773B-2D9A-423E-AF64-5B69B2D660BF}">
          <p14:sldIdLst>
            <p14:sldId id="256"/>
            <p14:sldId id="259"/>
            <p14:sldId id="270"/>
            <p14:sldId id="260"/>
            <p14:sldId id="262"/>
          </p14:sldIdLst>
        </p14:section>
        <p14:section name="Раздел без заголовка" id="{AB55960A-A7C8-47FF-9ECB-9A0958566AF9}">
          <p14:sldIdLst>
            <p14:sldId id="261"/>
            <p14:sldId id="268"/>
            <p14:sldId id="265"/>
            <p14:sldId id="266"/>
            <p14:sldId id="267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0B2A8-D522-49FA-AF54-0984F850A143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BCCCA-E338-45DE-BDE8-A261B3C7F4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900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AD4FE0-BA12-412D-B759-44A355F0B1B1}" type="slidenum">
              <a:rPr lang="ru-RU"/>
              <a:pPr/>
              <a:t>2</a:t>
            </a:fld>
            <a:endParaRPr 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0128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6CBD86-DC9C-480C-A6D8-4CCE80DBA0D1}" type="slidenum">
              <a:rPr lang="ru-RU"/>
              <a:pPr/>
              <a:t>4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32699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1" y="-428625"/>
            <a:ext cx="2190749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314"/>
            <a:ext cx="3143251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40000">
            <a:off x="-838200" y="-349250"/>
            <a:ext cx="4440767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172028"/>
      </p:ext>
    </p:extLst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04861"/>
      </p:ext>
    </p:extLst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04987"/>
      </p:ext>
    </p:extLst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50423"/>
      </p:ext>
    </p:extLst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93320"/>
      </p:ext>
    </p:extLst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274121"/>
      </p:ext>
    </p:extLst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711757"/>
      </p:ext>
    </p:extLst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47723"/>
      </p:ext>
    </p:extLst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952322"/>
      </p:ext>
    </p:extLst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151563"/>
      </p:ext>
    </p:extLst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879933"/>
      </p:ext>
    </p:extLst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CBE5BBC3-7DE3-4F52-A55E-1CD20CD26C96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41019D9-C00E-4A7E-A64B-BA65F9263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68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64002" y="1765499"/>
            <a:ext cx="68199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None/>
            </a:pP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Выполнили:</a:t>
            </a:r>
            <a:r>
              <a:rPr lang="en-US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Ибрагимова </a:t>
            </a:r>
            <a:r>
              <a:rPr lang="ru-RU" sz="32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Зарема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ru-RU" sz="32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Рамазановна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и Гусейнова Галина </a:t>
            </a:r>
            <a:r>
              <a:rPr lang="ru-RU" sz="32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Рамазановна</a:t>
            </a:r>
            <a:endParaRPr lang="ru-RU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09973" y="1119168"/>
            <a:ext cx="6127960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Проект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: ”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Я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и моя семья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!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”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1212414"/>
            <a:ext cx="5242785" cy="4333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439025" y="1212414"/>
            <a:ext cx="39243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Я на работе целый день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Пою, леплю, танцую.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Потом попью, опять поем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И букву нарисую.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А если спросите меня,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Отвечу очень громко: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«Я в садике, я в садике</a:t>
            </a:r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ru-RU" sz="2400" dirty="0">
                <a:solidFill>
                  <a:srgbClr val="7030A0"/>
                </a:solidFill>
                <a:latin typeface="Verdana" panose="020B0604030504040204" pitchFamily="34" charset="0"/>
              </a:rPr>
              <a:t>Работаю ребенком!»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98702" y="289084"/>
            <a:ext cx="71336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Verdana" panose="020B0604030504040204" pitchFamily="34" charset="0"/>
              </a:rPr>
              <a:t>Это я на занятии 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70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DSCN05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28875" y="1166515"/>
            <a:ext cx="7367115" cy="451991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02645" y="243185"/>
            <a:ext cx="7710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Моя семья моя крепость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203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047750" y="1447801"/>
            <a:ext cx="106584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b="1" dirty="0"/>
              <a:t>Семья-это самое главное в жизни ребенка.</a:t>
            </a:r>
          </a:p>
          <a:p>
            <a:pPr eaLnBrk="1" hangingPunct="1">
              <a:lnSpc>
                <a:spcPct val="90000"/>
              </a:lnSpc>
            </a:pPr>
            <a:endParaRPr lang="ru-RU" sz="3600" b="1" dirty="0"/>
          </a:p>
          <a:p>
            <a:pPr eaLnBrk="1" hangingPunct="1">
              <a:lnSpc>
                <a:spcPct val="90000"/>
              </a:lnSpc>
            </a:pPr>
            <a:r>
              <a:rPr lang="ru-RU" sz="3600" b="1" dirty="0"/>
              <a:t>Человеку необходимо знать, что он не один, что его всегда поддержат родные люди.</a:t>
            </a:r>
          </a:p>
          <a:p>
            <a:pPr eaLnBrk="1" hangingPunct="1">
              <a:lnSpc>
                <a:spcPct val="90000"/>
              </a:lnSpc>
            </a:pPr>
            <a:endParaRPr lang="ru-RU" sz="3600" b="1" dirty="0"/>
          </a:p>
          <a:p>
            <a:pPr eaLnBrk="1" hangingPunct="1">
              <a:lnSpc>
                <a:spcPct val="90000"/>
              </a:lnSpc>
            </a:pPr>
            <a:r>
              <a:rPr lang="ru-RU" sz="3600" b="1" dirty="0"/>
              <a:t>Изучение занятий и увлечений членов семьи дает представление об окружающем мире. </a:t>
            </a:r>
          </a:p>
          <a:p>
            <a:pPr eaLnBrk="1" hangingPunct="1">
              <a:lnSpc>
                <a:spcPct val="90000"/>
              </a:lnSpc>
            </a:pPr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11573" y="285750"/>
            <a:ext cx="7568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Актуальность проблемы</a:t>
            </a:r>
          </a:p>
        </p:txBody>
      </p:sp>
    </p:spTree>
    <p:extLst>
      <p:ext uri="{BB962C8B-B14F-4D97-AF65-F5344CB8AC3E}">
        <p14:creationId xmlns:p14="http://schemas.microsoft.com/office/powerpoint/2010/main" val="3564389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lasko.ru/_fr/141/70317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850" y="295276"/>
            <a:ext cx="8340725" cy="625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16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920185" y="1023317"/>
            <a:ext cx="7842940" cy="5646254"/>
          </a:xfrm>
        </p:spPr>
        <p:txBody>
          <a:bodyPr>
            <a:normAutofit/>
          </a:bodyPr>
          <a:lstStyle/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познавательных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у воспитанников, создать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благоприятную воспитательную среду, способствующую осмыслению и усвоению нравственных норм, духовной культуры, закреплению этих норм в повседневном поведении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воспитывать чувство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и гордости за свою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семью.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творческих способностей детей, формированию эстетического восприятия окружающей действительности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эстетическое отношение к труду как источнику радости  и творчества людей.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1000" indent="-381000">
              <a:lnSpc>
                <a:spcPct val="80000"/>
              </a:lnSpc>
            </a:pPr>
            <a:endParaRPr lang="ru-RU" sz="2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142157" y="116966"/>
            <a:ext cx="2517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1208406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Знакомьтесь это Я! 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dirty="0" smtClean="0">
                <a:solidFill>
                  <a:srgbClr val="7030A0"/>
                </a:solidFill>
              </a:rPr>
              <a:t>Меня зовут Иван . Мне 4 года. Я весёлый, озорной. У меня много друзей. Я люблю рисовать, собирать </a:t>
            </a:r>
            <a:r>
              <a:rPr lang="ru-RU" sz="1800" dirty="0" err="1" smtClean="0">
                <a:solidFill>
                  <a:srgbClr val="7030A0"/>
                </a:solidFill>
              </a:rPr>
              <a:t>лего</a:t>
            </a:r>
            <a:r>
              <a:rPr lang="ru-RU" sz="1800" dirty="0" smtClean="0">
                <a:solidFill>
                  <a:srgbClr val="7030A0"/>
                </a:solidFill>
              </a:rPr>
              <a:t> и кататься на самокате. </a:t>
            </a:r>
          </a:p>
          <a:p>
            <a:r>
              <a:rPr lang="ru-RU" sz="1800" dirty="0" smtClean="0">
                <a:solidFill>
                  <a:srgbClr val="7030A0"/>
                </a:solidFill>
              </a:rPr>
              <a:t>У нас очень дружная семья и я их очень люблю.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0" b="18830"/>
          <a:stretch>
            <a:fillRect/>
          </a:stretch>
        </p:blipFill>
        <p:spPr>
          <a:xfrm>
            <a:off x="2389717" y="316706"/>
            <a:ext cx="7315200" cy="4569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1156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20" y="1096263"/>
            <a:ext cx="3530380" cy="37673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700" y="1159050"/>
            <a:ext cx="3914775" cy="36417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686299" y="1230327"/>
            <a:ext cx="3343275" cy="2208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 b="0" dirty="0">
                <a:solidFill>
                  <a:srgbClr val="7030A0"/>
                </a:solidFill>
              </a:rPr>
              <a:t>Мама с папой так скучали,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Так грустили в тишине.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Но исчезли все печали,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Стоило родиться мне!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Папу с мамой я люблю,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Их всё время веселю!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В общем, стал мой День Рожденья</a:t>
            </a:r>
            <a:r>
              <a:rPr lang="ru-RU" sz="2000" dirty="0">
                <a:solidFill>
                  <a:srgbClr val="7030A0"/>
                </a:solidFill>
              </a:rPr>
              <a:t/>
            </a:r>
            <a:br>
              <a:rPr lang="ru-RU" sz="2000" dirty="0">
                <a:solidFill>
                  <a:srgbClr val="7030A0"/>
                </a:solidFill>
              </a:rPr>
            </a:br>
            <a:r>
              <a:rPr lang="ru-RU" sz="2000" b="0" dirty="0">
                <a:solidFill>
                  <a:srgbClr val="7030A0"/>
                </a:solidFill>
              </a:rPr>
              <a:t>Днём-от-скуки-избавленья!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3212" y="145057"/>
            <a:ext cx="83761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Вот каким я был год назад 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308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34" y="1803156"/>
            <a:ext cx="5305004" cy="3899022"/>
          </a:xfrm>
          <a:prstGeom prst="rect">
            <a:avLst/>
          </a:prstGeom>
        </p:spPr>
      </p:pic>
      <p:sp>
        <p:nvSpPr>
          <p:cNvPr id="5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174601" y="1803156"/>
            <a:ext cx="5920680" cy="3705275"/>
          </a:xfrm>
          <a:prstGeom prst="rect">
            <a:avLst/>
          </a:prstGeom>
        </p:spPr>
        <p:txBody>
          <a:bodyPr/>
          <a:lstStyle/>
          <a:p>
            <a:r>
              <a:rPr lang="ru-RU" sz="2800" b="1" dirty="0" smtClean="0">
                <a:solidFill>
                  <a:srgbClr val="9933FF"/>
                </a:solidFill>
              </a:rPr>
              <a:t>Папочка – папуля! Как тебя люблю я!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933FF"/>
                </a:solidFill>
              </a:rPr>
              <a:t>Как я рад, кода вдвоём  мы с тобой  гулять идём!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933FF"/>
                </a:solidFill>
              </a:rPr>
              <a:t>Или что – то мастерим, или просто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933FF"/>
                </a:solidFill>
              </a:rPr>
              <a:t>говорим.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933FF"/>
                </a:solidFill>
              </a:rPr>
              <a:t>И как жаль тебя опять на работу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9933FF"/>
                </a:solidFill>
              </a:rPr>
              <a:t>отпускать!</a:t>
            </a:r>
          </a:p>
          <a:p>
            <a:endParaRPr lang="ru-RU" sz="2800" dirty="0">
              <a:solidFill>
                <a:srgbClr val="9933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18589" y="633023"/>
            <a:ext cx="41120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Я и мой папа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218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63" y="1484530"/>
            <a:ext cx="3850637" cy="49665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050" y="1484529"/>
            <a:ext cx="4076699" cy="49665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4600575" y="1247774"/>
            <a:ext cx="325755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</a:rPr>
              <a:t>Малыш для старших как любимец,</a:t>
            </a:r>
            <a:br>
              <a:rPr lang="ru-RU" sz="2400" dirty="0">
                <a:solidFill>
                  <a:prstClr val="black"/>
                </a:solidFill>
              </a:rPr>
            </a:br>
            <a:r>
              <a:rPr lang="ru-RU" sz="2400" dirty="0">
                <a:solidFill>
                  <a:prstClr val="black"/>
                </a:solidFill>
              </a:rPr>
              <a:t>Родители-во всем мудрей,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Любимый папа-друг, кормилец, </a:t>
            </a:r>
          </a:p>
          <a:p>
            <a:pPr lvl="0"/>
            <a:r>
              <a:rPr lang="ru-RU" sz="2400" dirty="0">
                <a:solidFill>
                  <a:prstClr val="black"/>
                </a:solidFill>
              </a:rPr>
              <a:t>А мама ближе всех, родней.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99313" y="189726"/>
            <a:ext cx="5720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А вот каким я стал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11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1" y="1090315"/>
            <a:ext cx="5010149" cy="49004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6791324" y="1090315"/>
            <a:ext cx="49434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Мне</a:t>
            </a:r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 мама приносит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Игрушки, конфеты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Но маму люблю я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Совсем не за это.</a:t>
            </a:r>
          </a:p>
          <a:p>
            <a:endParaRPr lang="ru-RU" sz="3200" dirty="0" smtClean="0">
              <a:solidFill>
                <a:srgbClr val="7030A0"/>
              </a:solidFill>
              <a:latin typeface="Verdana" panose="020B0604030504040204" pitchFamily="34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Веселые песни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Она напевает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Нам скучно вдвоем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Verdana" panose="020B0604030504040204" pitchFamily="34" charset="0"/>
              </a:rPr>
              <a:t>Никогда не бывает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99646" y="166985"/>
            <a:ext cx="55451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Verdana" panose="020B0604030504040204" pitchFamily="34" charset="0"/>
              </a:rPr>
              <a:t>Я и моя мама</a:t>
            </a:r>
            <a:endParaRPr lang="ru-RU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198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7" id="{E4978B67-5DC1-4E5F-8603-BFC8FDCC2D90}" vid="{3A3E3929-132A-4C64-951E-07967B2562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241</TotalTime>
  <Words>274</Words>
  <Application>Microsoft Office PowerPoint</Application>
  <PresentationFormat>Широкоэкранный</PresentationFormat>
  <Paragraphs>43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Verdana</vt:lpstr>
      <vt:lpstr>Тема7</vt:lpstr>
      <vt:lpstr>Презентация PowerPoint</vt:lpstr>
      <vt:lpstr>Презентация PowerPoint</vt:lpstr>
      <vt:lpstr>Презентация PowerPoint</vt:lpstr>
      <vt:lpstr>Презентация PowerPoint</vt:lpstr>
      <vt:lpstr>Знакомьтесь это Я!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Murad</dc:creator>
  <cp:lastModifiedBy>Murad</cp:lastModifiedBy>
  <cp:revision>20</cp:revision>
  <dcterms:created xsi:type="dcterms:W3CDTF">2015-10-24T17:02:35Z</dcterms:created>
  <dcterms:modified xsi:type="dcterms:W3CDTF">2016-03-12T21:32:10Z</dcterms:modified>
</cp:coreProperties>
</file>