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8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960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4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41897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73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93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2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7030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635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712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8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5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532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76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2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8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3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FAB3DA-937E-4702-8CA3-0CC81D4A143B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717D4-1A53-4D43-9917-D2FCE35E2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0618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2830"/>
            <a:ext cx="9144000" cy="1310185"/>
          </a:xfrm>
        </p:spPr>
        <p:txBody>
          <a:bodyPr>
            <a:normAutofit fontScale="90000"/>
          </a:bodyPr>
          <a:lstStyle/>
          <a:p>
            <a:r>
              <a:rPr lang="ru-RU" sz="8800" dirty="0" err="1" smtClean="0"/>
              <a:t>Книжкина</a:t>
            </a:r>
            <a:r>
              <a:rPr lang="ru-RU" sz="8800" dirty="0" smtClean="0"/>
              <a:t> неделя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2137" y="245660"/>
            <a:ext cx="11668836" cy="6332561"/>
          </a:xfrm>
        </p:spPr>
        <p:txBody>
          <a:bodyPr/>
          <a:lstStyle/>
          <a:p>
            <a:endParaRPr lang="ru-RU" sz="2500" cap="none" dirty="0" smtClean="0">
              <a:solidFill>
                <a:srgbClr val="000000"/>
              </a:solidFill>
              <a:latin typeface="Open Sans"/>
            </a:endParaRPr>
          </a:p>
          <a:p>
            <a:endParaRPr lang="ru-RU" sz="2500" cap="none" dirty="0">
              <a:solidFill>
                <a:srgbClr val="000000"/>
              </a:solidFill>
              <a:latin typeface="Open Sans"/>
            </a:endParaRPr>
          </a:p>
          <a:p>
            <a:endParaRPr lang="ru-RU" sz="2500" cap="none" dirty="0" smtClean="0">
              <a:solidFill>
                <a:srgbClr val="000000"/>
              </a:solidFill>
              <a:latin typeface="Open Sans"/>
            </a:endParaRPr>
          </a:p>
          <a:p>
            <a:endParaRPr lang="ru-RU" sz="2500" cap="none" dirty="0">
              <a:solidFill>
                <a:srgbClr val="000000"/>
              </a:solidFill>
              <a:latin typeface="Open Sans"/>
            </a:endParaRPr>
          </a:p>
          <a:p>
            <a:r>
              <a:rPr lang="ru-RU" sz="2500" cap="none" dirty="0">
                <a:solidFill>
                  <a:srgbClr val="000000"/>
                </a:solidFill>
                <a:latin typeface="Open Sans"/>
              </a:rPr>
              <a:t>ГБОУ Школа №2021 г. Москвы</a:t>
            </a:r>
            <a:r>
              <a:rPr lang="ru-RU" sz="2500" cap="none" dirty="0" smtClean="0">
                <a:solidFill>
                  <a:srgbClr val="000000"/>
                </a:solidFill>
                <a:latin typeface="Open Sans"/>
              </a:rPr>
              <a:t>.</a:t>
            </a:r>
          </a:p>
          <a:p>
            <a:r>
              <a:rPr lang="ru-RU" sz="2500" cap="none" dirty="0" smtClean="0">
                <a:solidFill>
                  <a:srgbClr val="000000"/>
                </a:solidFill>
                <a:latin typeface="Open Sans"/>
              </a:rPr>
              <a:t>Автор: </a:t>
            </a:r>
            <a:r>
              <a:rPr lang="ru-RU" sz="2500" cap="none" dirty="0" err="1">
                <a:solidFill>
                  <a:srgbClr val="000000"/>
                </a:solidFill>
                <a:latin typeface="Open Sans"/>
              </a:rPr>
              <a:t>Вагидова</a:t>
            </a:r>
            <a:r>
              <a:rPr lang="ru-RU" sz="2500" cap="none" dirty="0">
                <a:solidFill>
                  <a:srgbClr val="000000"/>
                </a:solidFill>
                <a:latin typeface="Open Sans"/>
              </a:rPr>
              <a:t> Заира </a:t>
            </a:r>
            <a:r>
              <a:rPr lang="ru-RU" sz="2500" cap="none" dirty="0" err="1">
                <a:solidFill>
                  <a:srgbClr val="000000"/>
                </a:solidFill>
                <a:latin typeface="Open Sans"/>
              </a:rPr>
              <a:t>Рамазановна</a:t>
            </a:r>
            <a:r>
              <a:rPr lang="ru-RU" sz="2500" cap="none" dirty="0">
                <a:solidFill>
                  <a:srgbClr val="000000"/>
                </a:solidFill>
                <a:latin typeface="Open Sans"/>
              </a:rPr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553" y="3002507"/>
            <a:ext cx="5360209" cy="369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4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150125"/>
            <a:ext cx="11026254" cy="6537278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день.  История появления книжки.(Беседа).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5965" y="854124"/>
            <a:ext cx="6003876" cy="6003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976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251" y="0"/>
            <a:ext cx="11053549" cy="6660107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 день. “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Книжкин</a:t>
            </a:r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дом                 </a:t>
            </a:r>
            <a:r>
              <a:rPr lang="ru-RU" b="1" u="sng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                   </a:t>
            </a:r>
            <a:r>
              <a:rPr lang="ru-RU" sz="2000" b="1" u="sng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</a:t>
            </a:r>
            <a:r>
              <a:rPr lang="ru-RU" sz="2000" b="1" u="sng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Умные книжки. 2 Сказки.  3Книжки-малышки.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510" y="990600"/>
            <a:ext cx="58674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984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" y="1"/>
            <a:ext cx="11080845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день.  </a:t>
            </a:r>
            <a:r>
              <a:rPr lang="ru-RU" b="1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Книжкина</a:t>
            </a: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больница.(Практическое занятие).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0996" y="552735"/>
            <a:ext cx="6523629" cy="6523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428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78" y="1"/>
            <a:ext cx="11217322" cy="6858000"/>
          </a:xfrm>
        </p:spPr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 день “Прощание с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книжкой-малышкой”.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499" y="634621"/>
            <a:ext cx="6223379" cy="622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7484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421" y="136478"/>
            <a:ext cx="11176379" cy="6578221"/>
          </a:xfrm>
        </p:spPr>
        <p:txBody>
          <a:bodyPr/>
          <a:lstStyle/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день. 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“Любимые книги 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детства – 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произведения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С. Я. Маршака.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5610" y="58573"/>
            <a:ext cx="6615183" cy="661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471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672" y="177421"/>
            <a:ext cx="10876128" cy="645539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 Рождение 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книжки.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(Практическое </a:t>
            </a:r>
            <a:b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занятие)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7218" y="0"/>
            <a:ext cx="6814782" cy="681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65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785" y="177421"/>
            <a:ext cx="11190027" cy="7274257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7день.  Литературная гостиная.(,,Сказка о глупом мышонке”)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680" y="757450"/>
            <a:ext cx="5911756" cy="591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046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7983940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Итог</a:t>
            </a:r>
            <a:r>
              <a:rPr lang="en-US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Выставка книг </a:t>
            </a:r>
            <a:r>
              <a:rPr lang="ru-RU" sz="1800" dirty="0" err="1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С.Я.Маршака</a:t>
            </a:r>
            <a:r>
              <a:rPr lang="ru-RU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2 Выпуск книжки для правил.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3069" y="-95535"/>
            <a:ext cx="6590731" cy="659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00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35" y="0"/>
            <a:ext cx="12096466" cy="7110485"/>
          </a:xfrm>
        </p:spPr>
        <p:txBody>
          <a:bodyPr/>
          <a:lstStyle/>
          <a:p>
            <a:r>
              <a:rPr lang="ru-RU" dirty="0" smtClean="0"/>
              <a:t>Участники проекта 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ru-RU" dirty="0" smtClean="0"/>
              <a:t>Воспитатель.</a:t>
            </a:r>
            <a:br>
              <a:rPr lang="ru-RU" dirty="0" smtClean="0"/>
            </a:br>
            <a:r>
              <a:rPr lang="ru-RU" dirty="0" smtClean="0"/>
              <a:t>Дети .</a:t>
            </a:r>
            <a:br>
              <a:rPr lang="ru-RU" dirty="0" smtClean="0"/>
            </a:br>
            <a:r>
              <a:rPr lang="ru-RU" dirty="0" smtClean="0"/>
              <a:t>Родители.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4916" y="122829"/>
            <a:ext cx="6312090" cy="631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77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109183"/>
            <a:ext cx="11026254" cy="6864824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ЭПИГРАФ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Духовная жизнь ребенка полна лишь тогда, когда он живет в мире сказок , творчества, воображения, фантазии, а без этого он запущенный цветок.</a:t>
            </a:r>
            <a: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6718" y="1179472"/>
            <a:ext cx="6220392" cy="593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194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603" y="136478"/>
            <a:ext cx="11067197" cy="6428095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Читающий человек-мыслящий человек. 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Вот почему так важно прививать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детям любовь к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книге, начиная 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дошкольного возраста.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389" y="-95535"/>
            <a:ext cx="6937612" cy="693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194" y="204717"/>
            <a:ext cx="11012606" cy="6332562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ЦЕЛИ :  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привить детям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любовь к книге,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вместе с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детьми </a:t>
            </a:r>
            <a:b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книжку-малышку.</a:t>
            </a:r>
            <a: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764" y="552734"/>
            <a:ext cx="6127845" cy="612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27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69" y="150125"/>
            <a:ext cx="11162731" cy="6851176"/>
          </a:xfrm>
        </p:spPr>
        <p:txBody>
          <a:bodyPr>
            <a:normAutofit fontScale="90000"/>
          </a:bodyPr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Сформировать интерес  к  художественной.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Научить высказывать суждения о поступках героев.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артистические способности детей.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выразительность  речи детей.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 детей с видами и назначением книг.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Уточнить роль писателей, художников-иллюстраторов и оформителей.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Учить детей создавать книгу своими руками.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творчество, воображение, фантазию.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Создать условия для развития творческих способностей детей.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Формировать у детей представление о роли книги в жизни человека.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Познакомить детей с различными жанрами книг.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Дать детям знание о роли библиотеки.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Воспитывать любовь и бережное отношение к книге.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Побуждать детей к сочинительству.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Активизировать речь детей, обогащать и расширять их словарь.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Вовлечь родителей в совместную с детьми творческую деятельность.</a:t>
            </a:r>
            <a:b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 </a:t>
            </a:r>
            <a:r>
              <a:rPr lang="ru-RU" sz="2000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Пополнить развивающую среду творческими играми «Библиотека», «Книжный магазин».</a:t>
            </a:r>
            <a: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02431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305266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родителей.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2191" y="594817"/>
            <a:ext cx="6263183" cy="626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606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478" y="109182"/>
            <a:ext cx="11190026" cy="6748818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Опрос  детей.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546" y="-1"/>
            <a:ext cx="6769291" cy="676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069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194" y="204717"/>
            <a:ext cx="11012606" cy="6305266"/>
          </a:xfrm>
        </p:spPr>
        <p:txBody>
          <a:bodyPr/>
          <a:lstStyle/>
          <a:p>
            <a:pPr>
              <a:lnSpc>
                <a:spcPct val="106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реализации</a:t>
            </a:r>
            <a: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9797" y="79612"/>
            <a:ext cx="6555475" cy="655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281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202</TotalTime>
  <Words>92</Words>
  <Application>Microsoft Office PowerPoint</Application>
  <PresentationFormat>Широкоэкранный</PresentationFormat>
  <Paragraphs>23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Century Gothic</vt:lpstr>
      <vt:lpstr>Open Sans</vt:lpstr>
      <vt:lpstr>Times New Roman</vt:lpstr>
      <vt:lpstr>Wingdings 3</vt:lpstr>
      <vt:lpstr>Ион</vt:lpstr>
      <vt:lpstr>Книжкина неделя</vt:lpstr>
      <vt:lpstr>Участники проекта : Воспитатель. Дети . Родители.</vt:lpstr>
      <vt:lpstr>ЭПИГРАФ Духовная жизнь ребенка полна лишь тогда, когда он живет в мире сказок , творчества, воображения, фантазии, а без этого он запущенный цветок.   </vt:lpstr>
      <vt:lpstr>АКТУАЛЬНОСТЬ Читающий человек-мыслящий человек.  Вот почему так важно прививать  детям любовь к   книге, начиная  с дошкольного возраста. </vt:lpstr>
      <vt:lpstr>ЦЕЛИ :   привить детям  любовь к книге, создать вместе с  детьми  книжку-малышку. </vt:lpstr>
      <vt:lpstr>Задачи •   Сформировать интерес  к  художественной. •   Научить высказывать суждения о поступках героев. •   Развивать артистические способности детей. •   Развивать выразительность  речи детей. •   Познакомить детей с видами и назначением книг. •    Уточнить роль писателей, художников-иллюстраторов и оформителей. •    Учить детей создавать книгу своими руками. •   Развивать творчество, воображение, фантазию. •    Создать условия для развития творческих способностей детей. •    Формировать у детей представление о роли книги в жизни человека. •    Познакомить детей с различными жанрами книг. •    Дать детям знание о роли библиотеки. •    Воспитывать любовь и бережное отношение к книге. •    Побуждать детей к сочинительству. •    Активизировать речь детей, обогащать и расширять их словарь. •    Вовлечь родителей в совместную с детьми творческую деятельность. •    Пополнить развивающую среду творческими играми «Библиотека», «Книжный магазин». </vt:lpstr>
      <vt:lpstr>Анкетирование родителей. </vt:lpstr>
      <vt:lpstr>Опрос  детей. </vt:lpstr>
      <vt:lpstr>План реализации </vt:lpstr>
      <vt:lpstr>1 день.  История появления книжки.(Беседа). </vt:lpstr>
      <vt:lpstr>2 день. “Книжкин дом                                     1 Умные книжки. 2 Сказки.  3Книжки-малышки.</vt:lpstr>
      <vt:lpstr>3 день.  Книжкина  больница.(Практическое занятие).</vt:lpstr>
      <vt:lpstr>4 день “Прощание с книжкой-малышкой”.</vt:lpstr>
      <vt:lpstr>5 день.  “Любимые книги  детства –  произведения  С. Я. Маршака. </vt:lpstr>
      <vt:lpstr>6 Рождение  книжки. (Практическое  занятие)   </vt:lpstr>
      <vt:lpstr>7день.  Литературная гостиная.(,,Сказка о глупом мышонке”) </vt:lpstr>
      <vt:lpstr>Итог: 1 Выставка книг С.Я.Маршака.                        2 Выпуск книжки для правил.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Книжкина неделя</dc:title>
  <dc:creator>курбан</dc:creator>
  <cp:lastModifiedBy>курбан</cp:lastModifiedBy>
  <cp:revision>11</cp:revision>
  <dcterms:created xsi:type="dcterms:W3CDTF">2017-11-26T12:55:37Z</dcterms:created>
  <dcterms:modified xsi:type="dcterms:W3CDTF">2017-12-17T20:30:38Z</dcterms:modified>
</cp:coreProperties>
</file>