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73" r:id="rId5"/>
    <p:sldId id="272" r:id="rId6"/>
    <p:sldId id="271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0736"/>
    <a:srgbClr val="CCCC00"/>
    <a:srgbClr val="FF6600"/>
    <a:srgbClr val="141E0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30" autoAdjust="0"/>
  </p:normalViewPr>
  <p:slideViewPr>
    <p:cSldViewPr>
      <p:cViewPr varScale="1">
        <p:scale>
          <a:sx n="67" d="100"/>
          <a:sy n="6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14AD1-88DD-4965-8FA2-1255E1F39542}" type="datetimeFigureOut">
              <a:rPr lang="ru-RU" smtClean="0"/>
              <a:pPr/>
              <a:t>24.10.2013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BE253-F02F-49EE-971B-FBB296E3BFB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im3-tub-ru.yandex.net/i?id=248899630-61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100392" cy="566124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Занимательные задания по русскому языку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«Составь как можно больше слов из букв, помещённых в квадрате»</a:t>
            </a:r>
            <a:endParaRPr lang="ru-RU" sz="4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99592" y="1556793"/>
          <a:ext cx="7488832" cy="530120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872208"/>
                <a:gridCol w="1872208"/>
                <a:gridCol w="1872208"/>
                <a:gridCol w="1872208"/>
              </a:tblGrid>
              <a:tr h="1043351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К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О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Р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О</a:t>
                      </a:r>
                      <a:endParaRPr lang="ru-RU" sz="6000" dirty="0"/>
                    </a:p>
                  </a:txBody>
                  <a:tcPr/>
                </a:tc>
              </a:tr>
              <a:tr h="127910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Д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Ж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В</a:t>
                      </a:r>
                      <a:endParaRPr lang="ru-RU" sz="6000" b="1" dirty="0"/>
                    </a:p>
                  </a:txBody>
                  <a:tcPr/>
                </a:tc>
              </a:tr>
              <a:tr h="1935404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6000" b="1" dirty="0" smtClean="0"/>
                        <a:t>Ы</a:t>
                      </a:r>
                    </a:p>
                    <a:p>
                      <a:pPr algn="ctr"/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Б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А</a:t>
                      </a:r>
                      <a:endParaRPr lang="ru-RU" sz="6000" b="1" dirty="0"/>
                    </a:p>
                  </a:txBody>
                  <a:tcPr/>
                </a:tc>
              </a:tr>
              <a:tr h="1043351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З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Е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Р</a:t>
                      </a:r>
                      <a:endParaRPr lang="ru-RU" sz="6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/>
                        <a:t>К</a:t>
                      </a:r>
                      <a:endParaRPr lang="ru-RU" sz="6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g0.liveinternet.ru/images/attach/c/4/79/934/79934064_large_Children_Day_vector_wallpaper_016800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«Загадки про антонимы»</a:t>
            </a:r>
            <a:b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Вставьте вместо пропусков необходимое слово.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789040"/>
          </a:xfrm>
        </p:spPr>
        <p:txBody>
          <a:bodyPr/>
          <a:lstStyle/>
          <a:p>
            <a:pPr algn="r">
              <a:buNone/>
            </a:pPr>
            <a:r>
              <a:rPr lang="ru-RU" b="1" dirty="0" smtClean="0"/>
              <a:t>Я – антоним шума, стука,</a:t>
            </a:r>
          </a:p>
          <a:p>
            <a:pPr algn="r">
              <a:buNone/>
            </a:pPr>
            <a:r>
              <a:rPr lang="ru-RU" b="1" dirty="0" smtClean="0"/>
              <a:t>Без меня вам ночью мука.</a:t>
            </a:r>
          </a:p>
          <a:p>
            <a:pPr algn="r">
              <a:buNone/>
            </a:pPr>
            <a:r>
              <a:rPr lang="ru-RU" b="1" dirty="0" smtClean="0"/>
              <a:t>Я – для отдыха, для сна,</a:t>
            </a:r>
          </a:p>
          <a:p>
            <a:pPr algn="r">
              <a:buNone/>
            </a:pPr>
            <a:r>
              <a:rPr lang="ru-RU" b="1" dirty="0" smtClean="0"/>
              <a:t>Да и ночью вам нужна, </a:t>
            </a:r>
          </a:p>
          <a:p>
            <a:pPr algn="r">
              <a:buNone/>
            </a:pPr>
            <a:r>
              <a:rPr lang="ru-RU" b="1" dirty="0" smtClean="0"/>
              <a:t>		Называюсь 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6936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Я – антоним к слову ЗНОЙ,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Я – в реке, в тени густой,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Я – в бутылке лимонада,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 зовут меня 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Я – антоним к слову СМЕХ,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Хоть смеяться и не грех,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Я бываю поневоле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От несчастья и от боли,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От обид и неудач.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                               Догадались? Это 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122" name="Picture 2" descr="http://www.live4.ru/board/img_Tort8383_165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188640"/>
            <a:ext cx="2952328" cy="2520280"/>
          </a:xfrm>
          <a:prstGeom prst="rect">
            <a:avLst/>
          </a:prstGeom>
          <a:noFill/>
        </p:spPr>
      </p:pic>
      <p:pic>
        <p:nvPicPr>
          <p:cNvPr id="5124" name="Picture 4" descr="http://bbsimg.ngfiles.com/1/22206000/ngbbs4d0e7c1955a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140968"/>
            <a:ext cx="316835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Я – антоним к слову ЛЕТО,</a:t>
            </a: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В шубу снежную одета.</a:t>
            </a: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Хоть люблю мороз сама,</a:t>
            </a:r>
          </a:p>
          <a:p>
            <a:pPr>
              <a:buNone/>
            </a:pPr>
            <a:r>
              <a:rPr lang="ru-RU" b="1" dirty="0" smtClean="0">
                <a:solidFill>
                  <a:srgbClr val="00B0F0"/>
                </a:solidFill>
              </a:rPr>
              <a:t>Потому, что я …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Не бываю без начала,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Близкий родственник причала,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Делу всякому венец,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Называюсь я …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8" name="Picture 2" descr="http://img0.liveinternet.ru/images/attach/c/4/79/950/79950554_524f2a82776bf18d9aacc14061a12974.web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8641"/>
            <a:ext cx="3528392" cy="3096344"/>
          </a:xfrm>
          <a:prstGeom prst="rect">
            <a:avLst/>
          </a:prstGeom>
          <a:noFill/>
        </p:spPr>
      </p:pic>
      <p:pic>
        <p:nvPicPr>
          <p:cNvPr id="4102" name="Picture 6" descr="http://wood.homecenter.co.il/wp-content/gallery/projects/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2880320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«Крылатые выражения»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i="1" dirty="0" smtClean="0">
                <a:solidFill>
                  <a:srgbClr val="0070C0"/>
                </a:solidFill>
              </a:rPr>
              <a:t>Раскройте смысл выражений, которые называют крылатыми или фразеологизмами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5229200"/>
          </a:xfrm>
        </p:spPr>
        <p:txBody>
          <a:bodyPr>
            <a:noAutofit/>
          </a:bodyPr>
          <a:lstStyle/>
          <a:p>
            <a:pPr lvl="1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</a:rPr>
              <a:t>рукой подать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во весь дух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     морочить голову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6"/>
                </a:solidFill>
              </a:rPr>
              <a:t>     путаться под ногами</a:t>
            </a:r>
          </a:p>
          <a:p>
            <a:pPr>
              <a:buNone/>
            </a:pPr>
            <a:r>
              <a:rPr lang="ru-RU" b="1" dirty="0" smtClean="0">
                <a:solidFill>
                  <a:srgbClr val="FF6600"/>
                </a:solidFill>
              </a:rPr>
              <a:t>     спустя рукава</a:t>
            </a:r>
          </a:p>
          <a:p>
            <a:pPr>
              <a:buNone/>
            </a:pPr>
            <a:r>
              <a:rPr lang="ru-RU" b="1" dirty="0" smtClean="0">
                <a:solidFill>
                  <a:srgbClr val="CCCC00"/>
                </a:solidFill>
              </a:rPr>
              <a:t>     падать с ног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   водить за нос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как снег на голову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   наломать дров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http://www.edu.cap.ru/home/7152/pervoklass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204864"/>
            <a:ext cx="3305175" cy="38862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1.ltalk.ru/51/13/361351/40/10258740/nhfdffff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«Вопросы- шутки»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Что мы слышим в начале УРОКА?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Что у зайца позади, а у цапли впереди?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Что стоит посередине Волги?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Какие два местоимения мешают ездить по дорогам?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Может ли в слове быть сто одинаковых букв?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Какое слово имеет пять букв «О»?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</a:rPr>
              <a:t>Как написать СУХАЯ ТРАВА четырьмя буквами?</a:t>
            </a: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cazka.ucoz.ru/_ld/1/47356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0"/>
            <a:ext cx="8892480" cy="6858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9600" b="1" i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</a:t>
            </a:r>
          </a:p>
        </p:txBody>
      </p:sp>
      <p:pic>
        <p:nvPicPr>
          <p:cNvPr id="1028" name="Picture 4" descr="http://antalpiti.ru/files/99604/childrens_roundabout_5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0"/>
            <a:ext cx="3312368" cy="263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i98.beon.ru/33/70/1937033/30/65688730/f_1487626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8722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«Загадки – </a:t>
            </a:r>
            <a:r>
              <a:rPr lang="ru-RU" sz="40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метаграммы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4813995"/>
          </a:xfrm>
        </p:spPr>
        <p:txBody>
          <a:bodyPr anchor="t"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Попробуйте отгадать пары слов, отличающиеся только одной буквой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С буквой «А» - жужжу, верчусь,</a:t>
            </a:r>
          </a:p>
          <a:p>
            <a:pPr>
              <a:buNone/>
            </a:pP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 буквой «Я» - девчонкой          становлюсь.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67545" y="4941168"/>
          <a:ext cx="3528390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130"/>
                <a:gridCol w="1176130"/>
                <a:gridCol w="1176130"/>
              </a:tblGrid>
              <a:tr h="10801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/>
                        <a:t>А</a:t>
                      </a:r>
                      <a:endParaRPr lang="ru-RU" sz="6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788024" y="4941168"/>
          <a:ext cx="3528393" cy="111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131"/>
                <a:gridCol w="1176131"/>
                <a:gridCol w="1176131"/>
              </a:tblGrid>
              <a:tr h="111099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600" dirty="0" smtClean="0"/>
                        <a:t>Я</a:t>
                      </a:r>
                      <a:endParaRPr lang="ru-RU" sz="6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g1.liveinternet.ru/images/foto/b/2/apps/1/442/1442345_8b05936061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8291264" cy="1138138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С буквой «У» – на мне сидят,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С буквой «О» – на мне едят.</a:t>
            </a: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4293096"/>
          <a:ext cx="3826768" cy="1255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692"/>
                <a:gridCol w="956692"/>
                <a:gridCol w="956692"/>
                <a:gridCol w="956692"/>
              </a:tblGrid>
              <a:tr h="125500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/>
                        <a:t>У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860032" y="4293096"/>
          <a:ext cx="3744416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</a:tblGrid>
              <a:tr h="122413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/>
                        <a:t>О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0" name="Picture 8" descr="http://www.edu.znate.ru/tw_files2/urls_9/10/d-9053/9053_html_m786ac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буквой «Д» – вас в дом        впускает,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С буквой «З» - рычит, кусает.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20888"/>
            <a:ext cx="8229600" cy="4149080"/>
          </a:xfrm>
        </p:spPr>
        <p:txBody>
          <a:bodyPr/>
          <a:lstStyle/>
          <a:p>
            <a:pPr lvl="7">
              <a:buNone/>
            </a:pPr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1" y="4653136"/>
          <a:ext cx="4464495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899"/>
                <a:gridCol w="892899"/>
                <a:gridCol w="892899"/>
                <a:gridCol w="892899"/>
                <a:gridCol w="892899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Д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788025" y="4653136"/>
          <a:ext cx="4355975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195"/>
                <a:gridCol w="871195"/>
                <a:gridCol w="871195"/>
                <a:gridCol w="871195"/>
                <a:gridCol w="871195"/>
              </a:tblGrid>
              <a:tr h="1224136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З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forum.moya-semya.ru/uploads/av-1152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0"/>
            <a:ext cx="4678288" cy="44371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41763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«Дополни пословицу»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8075240" cy="489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труда …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Век живи …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Друзья 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За двумя зайцами …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Поспешишь … </a:t>
            </a:r>
          </a:p>
          <a:p>
            <a:pPr lvl="0">
              <a:buNone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Семеро …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Красна птица пером, а … </a:t>
            </a:r>
            <a:b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Цыплят по … </a:t>
            </a:r>
          </a:p>
          <a:p>
            <a:endParaRPr lang="ru-RU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http://img3.proshkolu.ru/content/media/pic/std/1000000/247000/246784-10c52c82d8ed3b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«Отгадай слово»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72816"/>
            <a:ext cx="8784976" cy="508518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Корень в слове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СНЕЖИНКА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Приставка в слове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ПОДЪЕЗЖАЛ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Суффикс в слове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ЛЕСНИК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 в слове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СТОЛ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Корень мой из слова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СКАЗКА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Суффикс, что и в слове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ИЗВОЗЧИК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Приставка в слове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РАСХОД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Окончание в слове </a:t>
            </a:r>
            <a:r>
              <a:rPr lang="ru-RU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900igr.net/datas/literatura/Gabdulla-Tukaj/0015-015-Gabdulla-Tuka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«Коварные слова»</a:t>
            </a:r>
            <a:endParaRPr lang="ru-RU" sz="4800" b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В состав какого молочного продукта входит коровий </a:t>
            </a:r>
            <a:r>
              <a:rPr lang="ru-RU" sz="3900" b="1" i="1" dirty="0" smtClean="0">
                <a:solidFill>
                  <a:srgbClr val="002060"/>
                </a:solidFill>
              </a:rPr>
              <a:t>рог</a:t>
            </a:r>
            <a:r>
              <a:rPr lang="ru-RU" b="1" i="1" dirty="0" smtClean="0">
                <a:solidFill>
                  <a:srgbClr val="C00000"/>
                </a:solidFill>
              </a:rPr>
              <a:t>?</a:t>
            </a:r>
            <a:endParaRPr lang="ru-RU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В какой ягоде дерево растёт?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Какой овощ всегда носит с собой </a:t>
            </a:r>
            <a:r>
              <a:rPr lang="ru-RU" sz="3900" b="1" i="1" dirty="0" smtClean="0">
                <a:solidFill>
                  <a:srgbClr val="002060"/>
                </a:solidFill>
              </a:rPr>
              <a:t>черепаха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Что получится, если написать 30 «Я»?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Что сильно колется в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пельмене</a:t>
            </a:r>
            <a:r>
              <a:rPr lang="ru-RU" b="1" dirty="0" smtClean="0">
                <a:solidFill>
                  <a:srgbClr val="C00000"/>
                </a:solidFill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Какая буква может превратить </a:t>
            </a:r>
            <a:r>
              <a:rPr lang="ru-RU" sz="3900" b="1" i="1" dirty="0" smtClean="0">
                <a:solidFill>
                  <a:srgbClr val="002060"/>
                </a:solidFill>
              </a:rPr>
              <a:t>галку</a:t>
            </a:r>
            <a:r>
              <a:rPr lang="ru-RU" b="1" dirty="0" smtClean="0">
                <a:solidFill>
                  <a:srgbClr val="C00000"/>
                </a:solidFill>
              </a:rPr>
              <a:t> в камень?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3.proshkolu.ru/content/media/pic/std/1000000/686000/685783-08cface11b3a84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«Отгадай словечко по его определениям»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771650" lvl="3" indent="-514350">
              <a:buNone/>
            </a:pPr>
            <a:endParaRPr lang="ru-RU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Первый, последний, спасительный, пронзительный, мелодичный, школьный, телефонный, дверной…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Слепой, частый, затяжной, грибной, проливной…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Летающая, глубокая, детская, фарфоровая, суповая…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Шоколадная, томатная, зубная…</a:t>
            </a:r>
          </a:p>
          <a:p>
            <a:pPr marL="514350" indent="-514350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Золотой, морской, сахарный…</a:t>
            </a:r>
          </a:p>
          <a:p>
            <a:pPr marL="514350" indent="-514350">
              <a:buNone/>
            </a:pP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6" name="Picture 14" descr="http://s39.radikal.ru/i085/1003/f4/6561215589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«Соедините слово в левой половине задания с его синонимом в правой»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8517632" cy="515719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самолёт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пилот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стюардесса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истина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азбука                                            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представление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лётчик                                            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лайнер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кинжал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бортпроводница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презентация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храбрость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шоу       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контора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дело     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алфавит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офис                             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клинок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правда                                           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показ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бесстрашие                                   </a:t>
            </a:r>
            <a:r>
              <a:rPr lang="ru-RU" b="1" dirty="0" smtClean="0">
                <a:solidFill>
                  <a:srgbClr val="92D050"/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бизнес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/>
          <p:cNvCxnSpPr>
            <a:stCxn id="3" idx="0"/>
            <a:endCxn id="3" idx="2"/>
          </p:cNvCxnSpPr>
          <p:nvPr/>
        </p:nvCxnSpPr>
        <p:spPr>
          <a:xfrm>
            <a:off x="4510336" y="1700808"/>
            <a:ext cx="0" cy="5157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477</TotalTime>
  <Words>504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Конкурс «Загадки – метаграммы» </vt:lpstr>
      <vt:lpstr>2.  С буквой «У» – на мне сидят,      С буквой «О» – на мне едят.</vt:lpstr>
      <vt:lpstr>3.   С буквой «Д» – вас в дом        впускает,        С буквой «З» - рычит, кусает. </vt:lpstr>
      <vt:lpstr>Конкурс «Дополни пословицу»</vt:lpstr>
      <vt:lpstr>Конкурс «Отгадай слово»</vt:lpstr>
      <vt:lpstr>Конкурс «Коварные слова»</vt:lpstr>
      <vt:lpstr>Конкурс «Отгадай словечко по его определениям»</vt:lpstr>
      <vt:lpstr>Конкурс «Соедините слово в левой половине задания с его синонимом в правой»</vt:lpstr>
      <vt:lpstr>Конкурс «Составь как можно больше слов из букв, помещённых в квадрате»</vt:lpstr>
      <vt:lpstr>Конкурс «Загадки про антонимы» Вставьте вместо пропусков необходимое слово.</vt:lpstr>
      <vt:lpstr>Слайд 12</vt:lpstr>
      <vt:lpstr>Слайд 13</vt:lpstr>
      <vt:lpstr>Конкурс «Крылатые выражения» Раскройте смысл выражений, которые называют крылатыми или фразеологизмами.</vt:lpstr>
      <vt:lpstr>Конкурс «Вопросы- шутки»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Optimus</dc:creator>
  <cp:lastModifiedBy>Optimus</cp:lastModifiedBy>
  <cp:revision>50</cp:revision>
  <dcterms:created xsi:type="dcterms:W3CDTF">2013-10-21T05:03:06Z</dcterms:created>
  <dcterms:modified xsi:type="dcterms:W3CDTF">2013-10-24T17:58:14Z</dcterms:modified>
</cp:coreProperties>
</file>