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0" r:id="rId5"/>
    <p:sldId id="276" r:id="rId6"/>
    <p:sldId id="261" r:id="rId7"/>
    <p:sldId id="266" r:id="rId8"/>
    <p:sldId id="268" r:id="rId9"/>
    <p:sldId id="269" r:id="rId10"/>
    <p:sldId id="270" r:id="rId11"/>
    <p:sldId id="271" r:id="rId12"/>
    <p:sldId id="272" r:id="rId13"/>
    <p:sldId id="278" r:id="rId14"/>
    <p:sldId id="279" r:id="rId15"/>
    <p:sldId id="273" r:id="rId16"/>
    <p:sldId id="275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FF3300"/>
    <a:srgbClr val="00FFCC"/>
    <a:srgbClr val="3399FF"/>
    <a:srgbClr val="99FF33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Сад 126\126\ПРОЕКТЫ\Школа\shkola-1-sentyabry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11663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 126 комбинированного вида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Выборгского района г. Санкт-Петербург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66989" y="2564904"/>
            <a:ext cx="5760640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 «Школьные принадлежности</a:t>
            </a:r>
            <a:r>
              <a:rPr lang="ru-RU" sz="3200" b="1" cap="none" spc="0" dirty="0" smtClean="0">
                <a:ln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cap="none" spc="0" dirty="0" smtClean="0">
              <a:ln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ln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cap="none" spc="0" dirty="0" smtClean="0">
              <a:ln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cap="none" spc="0" dirty="0" smtClean="0">
                <a:ln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</a:t>
            </a:r>
          </a:p>
          <a:p>
            <a:pPr algn="r"/>
            <a:r>
              <a:rPr lang="ru-RU" sz="2000" b="1" cap="none" spc="0" dirty="0" smtClean="0">
                <a:ln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общеразвивающей направленности «Ромашка»</a:t>
            </a:r>
          </a:p>
          <a:p>
            <a:pPr algn="r"/>
            <a:r>
              <a:rPr lang="ru-RU" sz="2000" b="1" dirty="0" smtClean="0">
                <a:ln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</a:t>
            </a:r>
            <a:r>
              <a:rPr lang="ru-RU" sz="2000" b="1" dirty="0" err="1" smtClean="0">
                <a:ln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Пшеничникова</a:t>
            </a:r>
            <a:r>
              <a:rPr lang="ru-RU" sz="2000" b="1" dirty="0" smtClean="0">
                <a:ln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О.М.</a:t>
            </a:r>
            <a:endParaRPr lang="ru-RU" sz="2000" b="1" cap="none" spc="0" dirty="0" smtClean="0">
              <a:ln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cap="none" spc="0" dirty="0">
              <a:ln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7149" y="5755370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2017г.</a:t>
            </a:r>
            <a:endParaRPr lang="ru-RU" sz="1600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52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620688"/>
            <a:ext cx="53285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Пальчиковая гимнастика</a:t>
            </a:r>
            <a:r>
              <a:rPr lang="ru-RU" dirty="0"/>
              <a:t>: </a:t>
            </a:r>
            <a:r>
              <a:rPr lang="ru-RU" dirty="0" smtClean="0"/>
              <a:t>«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Хочу всё знать»</a:t>
            </a:r>
          </a:p>
        </p:txBody>
      </p:sp>
      <p:pic>
        <p:nvPicPr>
          <p:cNvPr id="4098" name="Picture 2" descr="C:\Сад 126\126\ПРОЕКТЫ\Школа\Фото с проекта\DSCN21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0092">
            <a:off x="809836" y="1628800"/>
            <a:ext cx="40324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Сад 126\126\ПРОЕКТЫ\Школа\Фото с проекта\DSCN217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9707">
            <a:off x="5094066" y="1267998"/>
            <a:ext cx="3347340" cy="251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3789040"/>
            <a:ext cx="40661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       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 вещей у нас в портфеле: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Промокашка и тетрадь,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Ручка есть, чтобы писать</a:t>
            </a:r>
          </a:p>
          <a:p>
            <a:pPr algn="ctr"/>
            <a:r>
              <a:rPr lang="ru-RU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резинка, чтобы пятна</a:t>
            </a:r>
          </a:p>
          <a:p>
            <a:pPr algn="ctr"/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Убирала аккуратно</a:t>
            </a:r>
          </a:p>
          <a:p>
            <a:pPr algn="ctr"/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пенал, и карандаш,</a:t>
            </a:r>
          </a:p>
          <a:p>
            <a:pPr algn="ctr"/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букварь – приятель наш.</a:t>
            </a:r>
            <a:endParaRPr lang="ru-RU" b="1" dirty="0">
              <a:solidFill>
                <a:srgbClr val="3333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76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2890" y="3244334"/>
            <a:ext cx="3098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Художественно-эстетическое </a:t>
            </a:r>
          </a:p>
        </p:txBody>
      </p:sp>
      <p:pic>
        <p:nvPicPr>
          <p:cNvPr id="3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2778" y="283623"/>
            <a:ext cx="7845289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5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65877" y="918012"/>
            <a:ext cx="39594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«Букварь» с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натуры»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C:\Сад 126\126\ПРОЕКТЫ\Школа\Фото с проекта\DSCN2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966" y="1283575"/>
            <a:ext cx="4104456" cy="3078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267" name="Picture 3" descr="C:\Сад 126\126\ПРОЕКТЫ\Школа\Фото с проекта\DSCN20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354246"/>
            <a:ext cx="3345987" cy="4087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68375">
            <a:off x="3150312" y="3938950"/>
            <a:ext cx="1937951" cy="2407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95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692696"/>
            <a:ext cx="63367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Подставка для карандашей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2290" name="Picture 2" descr="C:\Сад 126\126\ПРОЕКТЫ\Школа\Фото с проекта\DSCN20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4" y="1100090"/>
            <a:ext cx="4355976" cy="3266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9FF33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291" name="Picture 3" descr="C:\Сад 126\126\ПРОЕКТЫ\Школа\Фото с проекта\DSCN20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1557">
            <a:off x="5689612" y="1183098"/>
            <a:ext cx="2664296" cy="1998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292" name="Picture 4" descr="C:\Сад 126\126\ПРОЕКТЫ\Школа\Фото с проекта\DSCN20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3663">
            <a:off x="4702880" y="3789039"/>
            <a:ext cx="3635896" cy="27269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294" name="Picture 6" descr="C:\Сад 126\126\ПРОЕКТЫ\Школа\Фото с проекта\DSCN205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10649">
            <a:off x="2489648" y="4014856"/>
            <a:ext cx="1563638" cy="2084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99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295" name="Picture 7" descr="C:\Сад 126\126\ПРОЕКТЫ\Школа\Фото с проекта\DSCN205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7478">
            <a:off x="4492513" y="1628800"/>
            <a:ext cx="1419622" cy="1892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66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38600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Сад 126\126\ПРОЕКТЫ\Школа\Фото с проекта\DSCN21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9797">
            <a:off x="640768" y="1882080"/>
            <a:ext cx="4125120" cy="3093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Сад 126\126\ПРОЕКТЫ\Школа\Фото с проекта\DSCN21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6726">
            <a:off x="4819480" y="2489288"/>
            <a:ext cx="3989880" cy="2992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620688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досуг «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 в школе»</a:t>
            </a:r>
          </a:p>
        </p:txBody>
      </p:sp>
    </p:spTree>
    <p:extLst>
      <p:ext uri="{BB962C8B-B14F-4D97-AF65-F5344CB8AC3E}">
        <p14:creationId xmlns:p14="http://schemas.microsoft.com/office/powerpoint/2010/main" val="21344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692696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стране невыученных уроков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Сад 126\126\ПРОЕКТЫ\Школа\Фото с проекта\DSCN21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976664" cy="448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3101" y="3244334"/>
            <a:ext cx="2257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Работа с родителями</a:t>
            </a:r>
          </a:p>
        </p:txBody>
      </p:sp>
      <p:pic>
        <p:nvPicPr>
          <p:cNvPr id="3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620688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Строительно-конструктивная игра: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«Школа»</a:t>
            </a:r>
          </a:p>
        </p:txBody>
      </p:sp>
      <p:pic>
        <p:nvPicPr>
          <p:cNvPr id="14338" name="Picture 2" descr="C:\Сад 126\126\ПРОЕКТЫ\Школа\Фото с проекта\DSCN20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037" y="1665818"/>
            <a:ext cx="3996444" cy="4077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4932040" y="2042777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спешили повзрослеть.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Ждёт нас путь познанья.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Здравствуй, школа, новый дом!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Садик – до свиданья!</a:t>
            </a:r>
          </a:p>
        </p:txBody>
      </p:sp>
    </p:spTree>
    <p:extLst>
      <p:ext uri="{BB962C8B-B14F-4D97-AF65-F5344CB8AC3E}">
        <p14:creationId xmlns:p14="http://schemas.microsoft.com/office/powerpoint/2010/main" val="141903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33972" y="548680"/>
            <a:ext cx="5119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r>
              <a:rPr lang="ru-RU" sz="2800" b="1" dirty="0"/>
              <a:t>проекта </a:t>
            </a:r>
            <a:r>
              <a:rPr lang="ru-RU" sz="2800" b="1" dirty="0" smtClean="0"/>
              <a:t>- </a:t>
            </a:r>
            <a:r>
              <a:rPr lang="ru-RU" sz="2800" b="1" dirty="0" err="1" smtClean="0"/>
              <a:t>Лепбук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0127" y="1653201"/>
            <a:ext cx="4333742" cy="3250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111483"/>
            <a:ext cx="4578188" cy="4333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1338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5" y="1556792"/>
            <a:ext cx="848694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Благодарим за внимание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 descr="C:\Сад 126\126\ПРОЕКТЫ\Школа\Фото с проекта\15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392997"/>
            <a:ext cx="5075901" cy="3274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64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Сад 126\126\ПРОЕКТЫ\Школа\89805dd764e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854" y="0"/>
            <a:ext cx="91628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847859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b="1" i="1" u="sng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предназначениями и функциями школьных принадлежностей для того, чтобы в школе дети не играли с ними, а использовали по назначению в учебном процессе как инструмент для реализации определенных целей.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140603"/>
            <a:ext cx="76328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Формирование у детей мотивации к учебной деятельности в школе;</a:t>
            </a:r>
          </a:p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Закрепление у детей представлений о школьных принадлежностях и их назначении;</a:t>
            </a:r>
          </a:p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Снятие чувства тревоги у дошкольников перед встречей со школой;</a:t>
            </a:r>
          </a:p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Повышение родительской компетентности в вопросах </a:t>
            </a:r>
            <a:r>
              <a:rPr lang="ru-RU" sz="1600" b="1" dirty="0" err="1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предшкольной</a:t>
            </a:r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подготовки.</a:t>
            </a:r>
          </a:p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Приобщение родителей к совместной деятельности в разных видах детской деятельности по теме проекта.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448927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дети подготовительной группы, воспитатели, музыкальный руководитель, инструктор по физической культуре, медицинский работник, родители воспитанников.</a:t>
            </a:r>
          </a:p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информационно-практико-ориентированный, групповой</a:t>
            </a:r>
          </a:p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краткосрочный </a:t>
            </a:r>
          </a:p>
          <a:p>
            <a:r>
              <a:rPr lang="ru-RU" sz="1600" b="1" dirty="0">
                <a:solidFill>
                  <a:schemeClr val="bg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 неделя 06-10 февраля)</a:t>
            </a:r>
          </a:p>
        </p:txBody>
      </p:sp>
    </p:spTree>
    <p:extLst>
      <p:ext uri="{BB962C8B-B14F-4D97-AF65-F5344CB8AC3E}">
        <p14:creationId xmlns:p14="http://schemas.microsoft.com/office/powerpoint/2010/main" val="361213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0027" y="1234594"/>
            <a:ext cx="7994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Просмотр </a:t>
            </a:r>
            <a:r>
              <a:rPr lang="ru-RU" b="1" smtClean="0"/>
              <a:t>презентации </a:t>
            </a:r>
            <a:r>
              <a:rPr lang="ru-RU" sz="2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школьных принадлежностей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Сад 126\126\ПРОЕКТЫ\Школа\Фото с проекта\DSCN20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027" y="1603926"/>
            <a:ext cx="5544616" cy="4158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1397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4811" y="957595"/>
            <a:ext cx="8252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724857">
            <a:off x="6516217" y="2413337"/>
            <a:ext cx="20909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– это светлый дом,</a:t>
            </a:r>
            <a:b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учиться будем в нём.</a:t>
            </a:r>
            <a:b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научимся писать,</a:t>
            </a:r>
            <a:b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Складывать и умножать.</a:t>
            </a:r>
            <a:b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95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548680"/>
            <a:ext cx="6239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«Раздели слова на слоги»</a:t>
            </a:r>
          </a:p>
        </p:txBody>
      </p:sp>
      <p:pic>
        <p:nvPicPr>
          <p:cNvPr id="6146" name="Picture 2" descr="C:\Сад 126\126\ПРОЕКТЫ\Школа\Фото с проекта\DSCN21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5762935" cy="4322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Сад 126\126\ПРОЕКТЫ\Школа\Фото с проекта\EkGWFdzxHn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051" y="3594145"/>
            <a:ext cx="1632653" cy="1665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81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476672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«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Первоклассника»</a:t>
            </a:r>
          </a:p>
        </p:txBody>
      </p:sp>
      <p:pic>
        <p:nvPicPr>
          <p:cNvPr id="13315" name="Picture 3" descr="C:\Сад 126\126\ПРОЕКТЫ\Школа\Фото с проекта\DSCN21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876782"/>
            <a:ext cx="5976664" cy="4869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31144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04664"/>
            <a:ext cx="808394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5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Социально-коммуникативная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71801" y="1004828"/>
            <a:ext cx="36551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Сюжетно-ролевая игра: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«Школа»</a:t>
            </a:r>
          </a:p>
        </p:txBody>
      </p:sp>
      <p:pic>
        <p:nvPicPr>
          <p:cNvPr id="7170" name="Picture 2" descr="C:\Сад 126\126\ПРОЕКТЫ\Школа\Фото с проекта\DSCN209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66700">
            <a:off x="635188" y="2366279"/>
            <a:ext cx="3227851" cy="24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Сад 126\126\ПРОЕКТЫ\Школа\Фото с проекта\DSCN209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2207">
            <a:off x="5439055" y="2805045"/>
            <a:ext cx="3275856" cy="2456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690529" y="1328678"/>
            <a:ext cx="145665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многое узнаем:</a:t>
            </a:r>
            <a:b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своём любимом крае,</a:t>
            </a:r>
            <a:b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горах и океанах,</a:t>
            </a:r>
            <a:b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материках и </a:t>
            </a:r>
            <a:endParaRPr lang="ru-RU" b="1" dirty="0" smtClean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транах</a:t>
            </a:r>
            <a: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10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971506"/>
            <a:ext cx="59123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/>
              <a:t>Составление рассказа:</a:t>
            </a:r>
            <a:r>
              <a:rPr lang="ru-RU" sz="2400" dirty="0"/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школа?»</a:t>
            </a:r>
          </a:p>
        </p:txBody>
      </p:sp>
      <p:pic>
        <p:nvPicPr>
          <p:cNvPr id="8194" name="Picture 2" descr="C:\Сад 126\126\ПРОЕКТЫ\Школа\Фото с проекта\DSCN20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068960"/>
            <a:ext cx="4379979" cy="32849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8195" name="Picture 3" descr="C:\Сад 126\126\ПРОЕКТЫ\Школа\Фото с проекта\DSCN209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66782"/>
            <a:ext cx="3528392" cy="2646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Прямоугольник 3"/>
          <p:cNvSpPr/>
          <p:nvPr/>
        </p:nvSpPr>
        <p:spPr>
          <a:xfrm>
            <a:off x="2303748" y="417508"/>
            <a:ext cx="49325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</a:p>
        </p:txBody>
      </p:sp>
      <p:pic>
        <p:nvPicPr>
          <p:cNvPr id="10242" name="Picture 2" descr="C:\Сад 126\126\ПРОЕКТЫ\Школа\Фото с проекта\EkGWFdzxHn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0091" y="4113076"/>
            <a:ext cx="1594036" cy="162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66131" y="162850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Большой, просторный, светлый дом.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 хороших много в нём.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Красиво пишут и читают.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Рисуют дети и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считают.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81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504930"/>
            <a:ext cx="60486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художественной литературой</a:t>
            </a:r>
          </a:p>
        </p:txBody>
      </p:sp>
      <p:pic>
        <p:nvPicPr>
          <p:cNvPr id="10242" name="Picture 2" descr="C:\Сад 126\126\ПРОЕКТЫ\Школа\Фото с проекта\DSCN20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234" y="1057835"/>
            <a:ext cx="2766053" cy="20745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Сад 126\126\ПРОЕКТЫ\Школа\Фото с проекта\DSCN20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4375" y="2985028"/>
            <a:ext cx="4246093" cy="31845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Сад 126\126\ПРОЕКТЫ\Школа\neznajka-uchitsya-petr-nosov-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29188">
            <a:off x="723757" y="3059474"/>
            <a:ext cx="1359780" cy="194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Сад 126\126\ПРОЕКТЫ\Школа\101142318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16223">
            <a:off x="712732" y="5041386"/>
            <a:ext cx="1349353" cy="160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Сад 126\126\ПРОЕКТЫ\Школа\34420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5586">
            <a:off x="5423470" y="755501"/>
            <a:ext cx="1366047" cy="211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Сад 126\126\ПРОЕКТЫ\Школа\01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06674">
            <a:off x="7043109" y="1809771"/>
            <a:ext cx="1344147" cy="172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47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Сад 126\126\ПРОЕКТЫ\Школа\10028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4"/>
            <a:ext cx="9144000" cy="686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404664"/>
            <a:ext cx="579139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5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57320" y="1173421"/>
            <a:ext cx="56293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«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назвали, тот ловит мяч»</a:t>
            </a:r>
          </a:p>
        </p:txBody>
      </p:sp>
      <p:pic>
        <p:nvPicPr>
          <p:cNvPr id="3074" name="Picture 2" descr="C:\Сад 126\126\ПРОЕКТЫ\Школа\Фото с проекта\DSCN21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573918"/>
            <a:ext cx="5904655" cy="3902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4902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306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олеся</dc:creator>
  <cp:lastModifiedBy>олеся</cp:lastModifiedBy>
  <cp:revision>35</cp:revision>
  <dcterms:created xsi:type="dcterms:W3CDTF">2017-02-21T06:41:33Z</dcterms:created>
  <dcterms:modified xsi:type="dcterms:W3CDTF">2017-12-17T13:48:47Z</dcterms:modified>
</cp:coreProperties>
</file>