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6"/>
  </p:notesMasterIdLst>
  <p:sldIdLst>
    <p:sldId id="256" r:id="rId2"/>
    <p:sldId id="302" r:id="rId3"/>
    <p:sldId id="260" r:id="rId4"/>
    <p:sldId id="272" r:id="rId5"/>
    <p:sldId id="274" r:id="rId6"/>
    <p:sldId id="275" r:id="rId7"/>
    <p:sldId id="277" r:id="rId8"/>
    <p:sldId id="278" r:id="rId9"/>
    <p:sldId id="280" r:id="rId10"/>
    <p:sldId id="282" r:id="rId11"/>
    <p:sldId id="304" r:id="rId12"/>
    <p:sldId id="286" r:id="rId13"/>
    <p:sldId id="288" r:id="rId14"/>
    <p:sldId id="30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17" autoAdjust="0"/>
  </p:normalViewPr>
  <p:slideViewPr>
    <p:cSldViewPr>
      <p:cViewPr varScale="1">
        <p:scale>
          <a:sx n="62" d="100"/>
          <a:sy n="62" d="100"/>
        </p:scale>
        <p:origin x="-7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3F82A9-57A7-467A-8339-43B55DA68B95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7AA0E-6B01-4EAD-8CE0-353FD99127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60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7AA0E-6B01-4EAD-8CE0-353FD991276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850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041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949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88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425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987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918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8256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357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699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822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039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774D38-3160-4F30-91D7-D1E97A39F89A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A5BE32-102C-4E51-B545-9B5009D75E6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100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04664"/>
            <a:ext cx="612068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МБДОУ «Детский сад </a:t>
            </a:r>
            <a:b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общеразвивающего вида № 197»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72816"/>
            <a:ext cx="7854696" cy="4896544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5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ПРОЕКТ</a:t>
            </a:r>
          </a:p>
          <a:p>
            <a:pPr algn="ctr"/>
            <a:r>
              <a:rPr lang="ru-RU" sz="4700" b="1" dirty="0" smtClean="0">
                <a:solidFill>
                  <a:schemeClr val="tx2">
                    <a:lumMod val="75000"/>
                  </a:schemeClr>
                </a:solidFill>
              </a:rPr>
              <a:t>Экологическая экспедиция </a:t>
            </a:r>
          </a:p>
          <a:p>
            <a:pPr algn="ctr"/>
            <a:r>
              <a:rPr lang="ru-RU" sz="47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«Берегите воду!»</a:t>
            </a:r>
          </a:p>
          <a:p>
            <a:pPr algn="ctr"/>
            <a:r>
              <a:rPr lang="ru-RU" sz="3600" dirty="0" smtClean="0">
                <a:ln>
                  <a:solidFill>
                    <a:schemeClr val="bg2">
                      <a:lumMod val="50000"/>
                    </a:schemeClr>
                  </a:solidFill>
                </a:ln>
                <a:solidFill>
                  <a:srgbClr val="002060"/>
                </a:solidFill>
              </a:rPr>
              <a:t>с детьми 4-5 лет</a:t>
            </a:r>
          </a:p>
          <a:p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Автор: воспитатель </a:t>
            </a:r>
            <a:r>
              <a:rPr lang="ru-RU" b="1" dirty="0" err="1" smtClean="0">
                <a:solidFill>
                  <a:srgbClr val="002060"/>
                </a:solidFill>
              </a:rPr>
              <a:t>Жеравкова</a:t>
            </a:r>
            <a:r>
              <a:rPr lang="ru-RU" b="1" dirty="0" smtClean="0">
                <a:solidFill>
                  <a:srgbClr val="002060"/>
                </a:solidFill>
              </a:rPr>
              <a:t> Е.Н.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Воронеж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046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84167" y="188640"/>
            <a:ext cx="2808313" cy="1152128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Добывали пресную воду из соленой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63688" y="1484784"/>
            <a:ext cx="590465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5555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Autofit/>
          </a:bodyPr>
          <a:lstStyle/>
          <a:p>
            <a:pPr algn="just"/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втором направлении экспедиции перед детьми стояла проблема - потеря чистой воды – основного ресурса нашей планеты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412776"/>
            <a:ext cx="4245868" cy="1512168"/>
          </a:xfrm>
        </p:spPr>
        <p:txBody>
          <a:bodyPr>
            <a:normAutofit fontScale="85000" lnSpcReduction="10000"/>
          </a:bodyPr>
          <a:lstStyle/>
          <a:p>
            <a:r>
              <a:rPr lang="ru-RU" b="0" dirty="0">
                <a:latin typeface="Times New Roman" pitchFamily="18" charset="0"/>
                <a:cs typeface="Times New Roman" pitchFamily="18" charset="0"/>
              </a:rPr>
              <a:t>Посмотрели мультфильм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«Сказка о белой льдинке»</a:t>
            </a:r>
            <a:r>
              <a:rPr lang="ru-RU" b="0" dirty="0">
                <a:latin typeface="Times New Roman" pitchFamily="18" charset="0"/>
                <a:cs typeface="Times New Roman" pitchFamily="18" charset="0"/>
              </a:rPr>
              <a:t> - это деликатный, но содержательный и понятный для детской аудитории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экологический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мини-манифест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32040" y="1268760"/>
            <a:ext cx="4104456" cy="906115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b="0" dirty="0">
                <a:latin typeface="Times New Roman" pitchFamily="18" charset="0"/>
                <a:cs typeface="Times New Roman" pitchFamily="18" charset="0"/>
              </a:rPr>
              <a:t>Наша поделка направлена на поддержание своей родной  среды в чистоте и порядке</a:t>
            </a:r>
            <a:endParaRPr lang="ru-RU" b="0" dirty="0"/>
          </a:p>
        </p:txBody>
      </p:sp>
      <p:pic>
        <p:nvPicPr>
          <p:cNvPr id="7" name="Объект 3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99483" y="2713485"/>
            <a:ext cx="4293098" cy="3995936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84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656" y="260648"/>
            <a:ext cx="8651304" cy="165618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заключительном этапе проекта систематизировали, обобщили знания детей о том, что вода – одно из самых главных богатств Земли. Дети сами  сделали вывод – о необходимости сохранности и бережного отношения к  водным ресурсам.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88840"/>
            <a:ext cx="3815542" cy="2859578"/>
          </a:xfr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89040"/>
            <a:ext cx="3816350" cy="284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085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980728"/>
          </a:xfrm>
        </p:spPr>
        <p:txBody>
          <a:bodyPr>
            <a:normAutofit/>
          </a:bodyPr>
          <a:lstStyle/>
          <a:p>
            <a:pPr algn="ctr"/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b="1" dirty="0" smtClean="0">
                <a:solidFill>
                  <a:srgbClr val="0070C0"/>
                </a:solidFill>
              </a:rPr>
              <a:t>Игра «Водяной»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484784"/>
            <a:ext cx="5173538" cy="4536504"/>
          </a:xfrm>
        </p:spPr>
      </p:pic>
    </p:spTree>
    <p:extLst>
      <p:ext uri="{BB962C8B-B14F-4D97-AF65-F5344CB8AC3E}">
        <p14:creationId xmlns:p14="http://schemas.microsoft.com/office/powerpoint/2010/main" val="104161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Ура! Мы вернулись!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268760"/>
            <a:ext cx="7632847" cy="5589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74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5045"/>
            <a:ext cx="9144000" cy="5445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8328"/>
            <a:ext cx="8568952" cy="125272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подготовительном этапе работа с родителями: фотовыставка «Природные водоемы»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152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Идея отправится на поиски «обитания воды» возникла с детского вопроса «Где живет вода?». На этом этапе экспедиции детям предложили самим дать свое представление о том «где живет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вода?»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ответы нарисовать на бумаге. У нас получилась книжка-капелька и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стихотворение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2492896"/>
            <a:ext cx="2736304" cy="3386742"/>
          </a:xfrm>
        </p:spPr>
      </p:pic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139952" y="2132856"/>
            <a:ext cx="4680520" cy="4134106"/>
          </a:xfrm>
        </p:spPr>
        <p:txBody>
          <a:bodyPr>
            <a:normAutofit fontScale="92500" lnSpcReduction="10000"/>
          </a:bodyPr>
          <a:lstStyle/>
          <a:p>
            <a:pPr marL="0" indent="0" algn="r">
              <a:buNone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Где живет вода?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В колодце у двора,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В капельках дождя,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В аквариуме у меня.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Вода есть в нас с тобой,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В животных и реке,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И на космической высоте.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В дереве и цветке.</a:t>
            </a:r>
          </a:p>
          <a:p>
            <a:pPr marL="0" indent="0" algn="r">
              <a:buNone/>
            </a:pPr>
            <a:r>
              <a:rPr lang="ru-RU" dirty="0" smtClean="0">
                <a:solidFill>
                  <a:srgbClr val="002060"/>
                </a:solidFill>
              </a:rPr>
              <a:t>Воду – берегите все!</a:t>
            </a:r>
          </a:p>
          <a:p>
            <a:pPr marL="0" indent="0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7255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79512" y="332656"/>
            <a:ext cx="87849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практическом этапе «экспедиции» обратились к истокам  русского народного быта и зодчества.  Что же такое колодец? Отправились в деревню. Познакомились с двумя видами колодца – «журавль», «солнцеворот». Провели работу со словарем Владимира Ивановича Даля. </a:t>
            </a:r>
          </a:p>
          <a:p>
            <a:pPr algn="just"/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 время обмена впечатлениями – сочинили стихотворение: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Руси  колодцы есть-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Журавлем зовутся,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Вот из этого колодца</a:t>
            </a:r>
          </a:p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Нам пришлось напиться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40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856984" cy="108012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капля колодезной воды отражает свою историю, которая зовет и учит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подрастающее поколение </a:t>
            </a:r>
            <a: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беречь родную землю, ее живую воду.</a:t>
            </a:r>
            <a:br>
              <a:rPr lang="ru-RU" sz="24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700808"/>
            <a:ext cx="4716016" cy="4113860"/>
          </a:xfrm>
        </p:spPr>
      </p:pic>
    </p:spTree>
    <p:extLst>
      <p:ext uri="{BB962C8B-B14F-4D97-AF65-F5344CB8AC3E}">
        <p14:creationId xmlns:p14="http://schemas.microsoft.com/office/powerpoint/2010/main" val="2523663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247004"/>
            <a:ext cx="8064896" cy="545460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188640"/>
            <a:ext cx="8352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творческой деятельности, постарались  научить детей осмысливать свое отношение к природным объектам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44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58417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деревне нас научили народной игре «Ручеёк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4008" y="1772816"/>
            <a:ext cx="4041775" cy="654843"/>
          </a:xfrm>
        </p:spPr>
        <p:txBody>
          <a:bodyPr/>
          <a:lstStyle/>
          <a:p>
            <a:endParaRPr lang="ru-RU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1268760"/>
            <a:ext cx="6336704" cy="4824536"/>
          </a:xfrm>
        </p:spPr>
      </p:pic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142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52928" cy="108012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этапе  практической  деятельности, родители воспитанников  приняли участие в выставке плакатов экологического направления. Ребята, как настоящие философы, долго обсуждали увиденное изображение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56792"/>
            <a:ext cx="8640960" cy="5278878"/>
          </a:xfrm>
        </p:spPr>
      </p:pic>
    </p:spTree>
    <p:extLst>
      <p:ext uri="{BB962C8B-B14F-4D97-AF65-F5344CB8AC3E}">
        <p14:creationId xmlns:p14="http://schemas.microsoft.com/office/powerpoint/2010/main" val="192925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6" y="-531440"/>
            <a:ext cx="3960440" cy="7128792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Были исследователями, провели опыты и эксперименты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«Удивительные свойства воды»</a:t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формирование основной целостности мировидения у детей старшего дошкольного возраста средствами физического эксперимента</a:t>
            </a:r>
            <a:b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наблюдательность, умение сравнивать, анализировать, обобщать, устанавливать причинно-следственную зависимость, умение делать выводы</a:t>
            </a:r>
            <a:endParaRPr lang="ru-RU" sz="2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56792"/>
            <a:ext cx="2725272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9281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1318</TotalTime>
  <Words>371</Words>
  <Application>Microsoft Office PowerPoint</Application>
  <PresentationFormat>Экран (4:3)</PresentationFormat>
  <Paragraphs>44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МБДОУ «Детский сад  общеразвивающего вида № 197»</vt:lpstr>
      <vt:lpstr>На подготовительном этапе работа с родителями: фотовыставка «Природные водоемы»</vt:lpstr>
      <vt:lpstr>Идея отправится на поиски «обитания воды» возникла с детского вопроса «Где живет вода?». На этом этапе экспедиции детям предложили самим дать свое представление о том «где живет вода?» и ответы нарисовать на бумаге. У нас получилась книжка-капелька и стихотворение</vt:lpstr>
      <vt:lpstr>Презентация PowerPoint</vt:lpstr>
      <vt:lpstr>Каждая капля колодезной воды отражает свою историю, которая зовет и учит подрастающее поколение беречь родную землю, ее живую воду. </vt:lpstr>
      <vt:lpstr>Презентация PowerPoint</vt:lpstr>
      <vt:lpstr>В деревне нас научили народной игре «Ручеёк» </vt:lpstr>
      <vt:lpstr>На этапе  практической  деятельности, родители воспитанников  приняли участие в выставке плакатов экологического направления. Ребята, как настоящие философы, долго обсуждали увиденное изображение</vt:lpstr>
      <vt:lpstr>Были исследователями, провели опыты и эксперименты «Удивительные свойства воды»  Цель:  формирование основной целостности мировидения у детей старшего дошкольного возраста средствами физического эксперимента Задачи:  развивать наблюдательность, умение сравнивать, анализировать, обобщать, устанавливать причинно-следственную зависимость, умение делать выводы</vt:lpstr>
      <vt:lpstr>Добывали пресную воду из соленой</vt:lpstr>
      <vt:lpstr>Во втором направлении экспедиции перед детьми стояла проблема - потеря чистой воды – основного ресурса нашей планеты</vt:lpstr>
      <vt:lpstr>На заключительном этапе проекта систематизировали, обобщили знания детей о том, что вода – одно из самых главных богатств Земли. Дети сами  сделали вывод – о необходимости сохранности и бережного отношения к  водным ресурсам.</vt:lpstr>
      <vt:lpstr> Игра «Водяной»</vt:lpstr>
      <vt:lpstr>Ура! Мы вернулись!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zh</cp:lastModifiedBy>
  <cp:revision>148</cp:revision>
  <dcterms:created xsi:type="dcterms:W3CDTF">2016-09-13T18:04:26Z</dcterms:created>
  <dcterms:modified xsi:type="dcterms:W3CDTF">2017-12-17T18:50:35Z</dcterms:modified>
</cp:coreProperties>
</file>