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05358" cy="1440160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Приготовление первых блюд</a:t>
            </a:r>
            <a:endParaRPr lang="ru-RU" sz="4800" b="1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563888" y="5785519"/>
            <a:ext cx="5328592" cy="98566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Разработала учитель </a:t>
            </a:r>
            <a:r>
              <a:rPr lang="ru-RU" sz="2000" dirty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СБО </a:t>
            </a:r>
            <a:r>
              <a:rPr lang="ru-RU" sz="2000" dirty="0" err="1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Терлецкая</a:t>
            </a:r>
            <a:r>
              <a:rPr lang="ru-RU" sz="2000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 С.Г.</a:t>
            </a:r>
            <a:endParaRPr lang="ru-RU" sz="2000" dirty="0">
              <a:solidFill>
                <a:schemeClr val="tx1"/>
              </a:solidFill>
              <a:latin typeface="Monotype Corsiva" pitchFamily="66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 МБОУ «С(К)ОШ «</a:t>
            </a:r>
            <a:r>
              <a:rPr lang="ru-RU" sz="2000" dirty="0" err="1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Злагода</a:t>
            </a:r>
            <a:r>
              <a:rPr lang="ru-RU" sz="2000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» </a:t>
            </a:r>
            <a:r>
              <a:rPr lang="ru-RU" sz="2000" dirty="0" err="1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г.Симферополя</a:t>
            </a:r>
            <a:endParaRPr lang="ru-RU" sz="2000" dirty="0" smtClean="0">
              <a:solidFill>
                <a:schemeClr val="tx1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871354"/>
            <a:ext cx="6251135" cy="3947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205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" y="332656"/>
            <a:ext cx="8229600" cy="1143000"/>
          </a:xfrm>
        </p:spPr>
        <p:txBody>
          <a:bodyPr/>
          <a:lstStyle/>
          <a:p>
            <a:r>
              <a:rPr lang="ru-RU" dirty="0" smtClean="0"/>
              <a:t>ОБЕД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п</a:t>
            </a:r>
            <a:r>
              <a:rPr lang="ru-RU" dirty="0" smtClean="0"/>
              <a:t>ервое                      второе                 третье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5165889" y="1150070"/>
            <a:ext cx="1854383" cy="509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1706252" y="1065229"/>
            <a:ext cx="2243579" cy="5750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4185501" y="1065229"/>
            <a:ext cx="314491" cy="6410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http://moyapizza.com/image/icon/image_5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61" y="2530007"/>
            <a:ext cx="2584364" cy="2294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berghoff-ukraine.com/system/0002/6662/beef_ragout-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5622" y="2420888"/>
            <a:ext cx="3234248" cy="2072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mg0.joyreactor.cc/pics/comment/full/%D0%B3%D0%B8%D1%84%D0%BA%D0%B8-%D1%82%D0%B5%D0%BD%D0%BD%D0%B8%D1%81-%D1%81%D1%83%D0%B4%D1%8C%D1%8F-%D0%B3%D0%BD%D0%B5%D0%B2-1497650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2276872"/>
            <a:ext cx="2117021" cy="2485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844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СУПЫ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</a:t>
            </a:r>
            <a:r>
              <a:rPr lang="ru-RU" b="1" dirty="0" smtClean="0"/>
              <a:t>горячие</a:t>
            </a:r>
            <a:r>
              <a:rPr lang="ru-RU" dirty="0" smtClean="0"/>
              <a:t>                                  </a:t>
            </a:r>
            <a:r>
              <a:rPr lang="ru-RU" b="1" dirty="0" smtClean="0"/>
              <a:t>холодные</a:t>
            </a: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506503"/>
            <a:ext cx="4067598" cy="271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https://chkola-gastronoma.ru/wp-content/uploads/2017/08/1-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492896"/>
            <a:ext cx="3960440" cy="2641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 стрелкой 5"/>
          <p:cNvCxnSpPr/>
          <p:nvPr/>
        </p:nvCxnSpPr>
        <p:spPr>
          <a:xfrm flipH="1">
            <a:off x="1995055" y="1052736"/>
            <a:ext cx="1928873" cy="5359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220072" y="1126837"/>
            <a:ext cx="1080120" cy="5739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461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Горячие супы готовят на бульоне.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8000" b="1" dirty="0" smtClean="0">
                <a:solidFill>
                  <a:schemeClr val="accent3">
                    <a:lumMod val="75000"/>
                  </a:schemeClr>
                </a:solidFill>
              </a:rPr>
              <a:t>Бульон</a:t>
            </a:r>
            <a:r>
              <a:rPr lang="ru-RU" sz="8000" b="1" dirty="0" smtClean="0"/>
              <a:t> – это отвар мяса, рыбы, грибов.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71650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4400" dirty="0"/>
              <a:t>Поэтому  различают </a:t>
            </a:r>
            <a:endParaRPr lang="ru-RU" sz="4400" dirty="0" smtClean="0"/>
          </a:p>
          <a:p>
            <a:pPr marL="0" indent="0">
              <a:buNone/>
            </a:pPr>
            <a:endParaRPr lang="ru-RU" sz="4400" dirty="0" smtClean="0"/>
          </a:p>
          <a:p>
            <a:pPr marL="0" indent="0">
              <a:buNone/>
            </a:pPr>
            <a:r>
              <a:rPr lang="ru-RU" sz="5400" b="1" dirty="0" smtClean="0"/>
              <a:t>мясной</a:t>
            </a:r>
            <a:r>
              <a:rPr lang="ru-RU" sz="5400" dirty="0" smtClean="0"/>
              <a:t> </a:t>
            </a:r>
            <a:r>
              <a:rPr lang="ru-RU" sz="4400" dirty="0"/>
              <a:t>(говяжий, </a:t>
            </a:r>
            <a:r>
              <a:rPr lang="ru-RU" sz="4400" dirty="0" smtClean="0"/>
              <a:t>свиной, </a:t>
            </a:r>
            <a:r>
              <a:rPr lang="ru-RU" sz="4400" dirty="0"/>
              <a:t>бараний, куриный), </a:t>
            </a:r>
            <a:endParaRPr lang="ru-RU" sz="4400" dirty="0" smtClean="0"/>
          </a:p>
          <a:p>
            <a:pPr marL="0" indent="0">
              <a:buNone/>
            </a:pPr>
            <a:r>
              <a:rPr lang="ru-RU" sz="5800" b="1" dirty="0" smtClean="0"/>
              <a:t>рыбный</a:t>
            </a:r>
            <a:r>
              <a:rPr lang="ru-RU" sz="4400" dirty="0" smtClean="0"/>
              <a:t> </a:t>
            </a:r>
          </a:p>
          <a:p>
            <a:pPr marL="0" indent="0">
              <a:buNone/>
            </a:pPr>
            <a:r>
              <a:rPr lang="ru-RU" sz="5800" b="1" dirty="0" smtClean="0"/>
              <a:t>грибной</a:t>
            </a:r>
            <a:r>
              <a:rPr lang="ru-RU" sz="4400" dirty="0" smtClean="0"/>
              <a:t> </a:t>
            </a:r>
            <a:r>
              <a:rPr lang="ru-RU" sz="4400" dirty="0"/>
              <a:t>бульон.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024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БОРЩ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8280920" cy="4658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585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ЩИ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7703" y="1844824"/>
            <a:ext cx="5897497" cy="4609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010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44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Приготовление первых блюд</vt:lpstr>
      <vt:lpstr>ОБЕД</vt:lpstr>
      <vt:lpstr>СУПЫ</vt:lpstr>
      <vt:lpstr>Горячие супы готовят на бульоне.</vt:lpstr>
      <vt:lpstr>Презентация PowerPoint</vt:lpstr>
      <vt:lpstr>БОРЩ</vt:lpstr>
      <vt:lpstr>ЩИ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Приготовление первых блюд</dc:title>
  <dc:creator>Ванца</dc:creator>
  <cp:lastModifiedBy>Ванца</cp:lastModifiedBy>
  <cp:revision>13</cp:revision>
  <cp:lastPrinted>2017-12-17T10:50:08Z</cp:lastPrinted>
  <dcterms:created xsi:type="dcterms:W3CDTF">2017-10-18T18:05:11Z</dcterms:created>
  <dcterms:modified xsi:type="dcterms:W3CDTF">2017-12-17T13:01:59Z</dcterms:modified>
</cp:coreProperties>
</file>