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8" r:id="rId3"/>
    <p:sldId id="269" r:id="rId4"/>
    <p:sldId id="264" r:id="rId5"/>
    <p:sldId id="261" r:id="rId6"/>
    <p:sldId id="271" r:id="rId7"/>
    <p:sldId id="270" r:id="rId8"/>
    <p:sldId id="272" r:id="rId9"/>
    <p:sldId id="27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Рассольник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7242788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518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Супы с макаронными изделиями, крупами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429792"/>
            <a:ext cx="7531697" cy="4989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335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Солянки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484784"/>
            <a:ext cx="6517030" cy="4887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05661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Суп-лапша на мясном бульоне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385662" cy="514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708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 холодным супам относят </a:t>
            </a:r>
            <a:r>
              <a:rPr lang="ru-RU" b="1" dirty="0" smtClean="0"/>
              <a:t>окрошку</a:t>
            </a:r>
            <a:endParaRPr lang="ru-RU" b="1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9224" y="1600200"/>
            <a:ext cx="678555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804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Суп-лапша на мясном бульоне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385662" cy="514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339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0398064"/>
              </p:ext>
            </p:extLst>
          </p:nvPr>
        </p:nvGraphicFramePr>
        <p:xfrm>
          <a:off x="1331640" y="332656"/>
          <a:ext cx="6408711" cy="6147296"/>
        </p:xfrm>
        <a:graphic>
          <a:graphicData uri="http://schemas.openxmlformats.org/drawingml/2006/table">
            <a:tbl>
              <a:tblPr firstRow="1" firstCol="1" bandRow="1"/>
              <a:tblGrid>
                <a:gridCol w="6408711"/>
              </a:tblGrid>
              <a:tr h="6147296"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Суп-лапша на мясном бульоне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Состав.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Морковь – 1 шт.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Мясной бульон – 500 г.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Лапша – 20 г. (одна горсть)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Лук репчатый – 1 шт.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Соль – по вкусу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Способ приготовления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 сковородку положи жир, обжарь лук, морковь до золотистого цвета.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Добавь в кипящий бульон обжаренные овощи, лапшу.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Посоли.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Убавь огонь, закрой крышкой и оставь на слабом огне на 5 мин.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200"/>
                        <a:buFont typeface="+mj-lt"/>
                        <a:buAutoNum type="arabicPeriod"/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Выключи плиту.</a:t>
                      </a:r>
                      <a:endParaRPr lang="ru-RU" sz="20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55719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692696"/>
            <a:ext cx="6912768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4000" b="1" dirty="0">
                <a:solidFill>
                  <a:srgbClr val="000000"/>
                </a:solidFill>
                <a:latin typeface="Times New Roman"/>
                <a:ea typeface="Times New Roman"/>
              </a:rPr>
              <a:t>Рефлексия.</a:t>
            </a:r>
            <a:endParaRPr lang="ru-RU" sz="4000" dirty="0">
              <a:latin typeface="Times New Roman"/>
              <a:ea typeface="Times New Roman"/>
            </a:endParaRPr>
          </a:p>
          <a:p>
            <a:pPr>
              <a:spcAft>
                <a:spcPts val="750"/>
              </a:spcAft>
            </a:pPr>
            <a:r>
              <a:rPr lang="ru-RU" sz="4000" b="1" dirty="0">
                <a:solidFill>
                  <a:srgbClr val="000000"/>
                </a:solidFill>
                <a:latin typeface="Times New Roman"/>
                <a:ea typeface="Times New Roman"/>
              </a:rPr>
              <a:t>- </a:t>
            </a:r>
            <a: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</a:rPr>
              <a:t>Сегодня на уроке я узнал…</a:t>
            </a:r>
            <a:endParaRPr lang="ru-RU" sz="4000" dirty="0">
              <a:latin typeface="Times New Roman"/>
              <a:ea typeface="Times New Roman"/>
            </a:endParaRPr>
          </a:p>
          <a:p>
            <a:pPr>
              <a:spcAft>
                <a:spcPts val="750"/>
              </a:spcAft>
            </a:pPr>
            <a:r>
              <a:rPr lang="ru-RU" sz="4000" dirty="0">
                <a:solidFill>
                  <a:srgbClr val="000000"/>
                </a:solidFill>
                <a:latin typeface="Times New Roman"/>
                <a:ea typeface="Times New Roman"/>
              </a:rPr>
              <a:t>- Мне было интересно…</a:t>
            </a:r>
            <a:endParaRPr lang="ru-RU" sz="40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2" name="Picture 4" descr="http://cs5464.vk.com/u80107073/-5/x_e73f4c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893165"/>
            <a:ext cx="3528392" cy="366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0930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s00.infourok.ru/images/doc/280/285431/1/img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584" y="223931"/>
            <a:ext cx="8377880" cy="628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33394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71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Рассольник</vt:lpstr>
      <vt:lpstr>Супы с макаронными изделиями, крупами</vt:lpstr>
      <vt:lpstr>Солянки</vt:lpstr>
      <vt:lpstr>Суп-лапша на мясном бульоне</vt:lpstr>
      <vt:lpstr>К холодным супам относят окрошку</vt:lpstr>
      <vt:lpstr>Суп-лапша на мясном бульоне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Приготовление первых блюд</dc:title>
  <dc:creator>Ванца</dc:creator>
  <cp:lastModifiedBy>Ванца</cp:lastModifiedBy>
  <cp:revision>13</cp:revision>
  <cp:lastPrinted>2017-12-17T10:50:08Z</cp:lastPrinted>
  <dcterms:created xsi:type="dcterms:W3CDTF">2017-10-18T18:05:11Z</dcterms:created>
  <dcterms:modified xsi:type="dcterms:W3CDTF">2017-12-17T13:01:55Z</dcterms:modified>
</cp:coreProperties>
</file>