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A448-C81A-4A9E-B9D0-89876F00AB99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1C999-EF08-4084-8E14-598B1C176D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A448-C81A-4A9E-B9D0-89876F00AB99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1C999-EF08-4084-8E14-598B1C176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A448-C81A-4A9E-B9D0-89876F00AB99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1C999-EF08-4084-8E14-598B1C176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A448-C81A-4A9E-B9D0-89876F00AB99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1C999-EF08-4084-8E14-598B1C176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A448-C81A-4A9E-B9D0-89876F00AB99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D11C999-EF08-4084-8E14-598B1C176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A448-C81A-4A9E-B9D0-89876F00AB99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1C999-EF08-4084-8E14-598B1C176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A448-C81A-4A9E-B9D0-89876F00AB99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1C999-EF08-4084-8E14-598B1C176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A448-C81A-4A9E-B9D0-89876F00AB99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1C999-EF08-4084-8E14-598B1C176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A448-C81A-4A9E-B9D0-89876F00AB99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1C999-EF08-4084-8E14-598B1C176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A448-C81A-4A9E-B9D0-89876F00AB99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1C999-EF08-4084-8E14-598B1C176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A448-C81A-4A9E-B9D0-89876F00AB99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1C999-EF08-4084-8E14-598B1C176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C3EA448-C81A-4A9E-B9D0-89876F00AB99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D11C999-EF08-4084-8E14-598B1C176D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79208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</a:schemeClr>
                </a:solidFill>
                <a:effectLst/>
              </a:rPr>
              <a:t>Путешествие в зимний лес</a:t>
            </a:r>
            <a:endParaRPr lang="ru-RU" sz="2800" b="1" dirty="0">
              <a:solidFill>
                <a:schemeClr val="tx1">
                  <a:lumMod val="95000"/>
                </a:schemeClr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5589240"/>
            <a:ext cx="6840760" cy="983032"/>
          </a:xfrm>
        </p:spPr>
        <p:txBody>
          <a:bodyPr>
            <a:normAutofit/>
          </a:bodyPr>
          <a:lstStyle/>
          <a:p>
            <a:endParaRPr lang="ru-RU" sz="24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Автор: Ершова Светлана Владимировна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ерх2(40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714356"/>
            <a:ext cx="7429552" cy="55007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  <a:t>Задание «Накормим животных»</a:t>
            </a:r>
            <a:endParaRPr lang="ru-RU" sz="2800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4" name="Содержимое 3" descr="IMG_042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500166" y="1214422"/>
            <a:ext cx="6072230" cy="50943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  <a:t>Задание-лабиринт </a:t>
            </a:r>
            <a:b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  <a:t>«Помоги зайчику добраться до дома»</a:t>
            </a:r>
            <a:endParaRPr lang="ru-RU" sz="2800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1556792"/>
            <a:ext cx="6192688" cy="4590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  <a:t>«Угадай животных»</a:t>
            </a:r>
            <a:endParaRPr lang="ru-RU" sz="2800" dirty="0"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4" name="Содержимое 3" descr="IMG_043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428728" y="1285860"/>
            <a:ext cx="6357982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chemeClr val="tx1"/>
                </a:solidFill>
              </a:rPr>
              <a:t>Задание «Спрячем зайчиков»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0912" y="1844824"/>
            <a:ext cx="5832648" cy="46169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chemeClr val="tx1">
                    <a:lumMod val="95000"/>
                  </a:schemeClr>
                </a:solidFill>
              </a:rPr>
              <a:t>Королева ледяная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tx1">
                    <a:lumMod val="95000"/>
                  </a:schemeClr>
                </a:solidFill>
              </a:rPr>
              <a:t>Мчится в ледяной карете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tx1">
                    <a:lumMod val="95000"/>
                  </a:schemeClr>
                </a:solidFill>
              </a:rPr>
              <a:t>И её сопровождает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tx1">
                    <a:lumMod val="95000"/>
                  </a:schemeClr>
                </a:solidFill>
              </a:rPr>
              <a:t>Северный холодный ветер.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tx1">
                    <a:lumMod val="95000"/>
                  </a:schemeClr>
                </a:solidFill>
              </a:rPr>
              <a:t>А за ней бегут вдогонку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tx1">
                    <a:lumMod val="95000"/>
                  </a:schemeClr>
                </a:solidFill>
              </a:rPr>
              <a:t>Вьюга, колкая позёмка.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tx1">
                    <a:lumMod val="95000"/>
                  </a:schemeClr>
                </a:solidFill>
              </a:rPr>
              <a:t>И несутся, словно змеи, </a:t>
            </a:r>
          </a:p>
          <a:p>
            <a:pPr algn="ctr">
              <a:buNone/>
            </a:pPr>
            <a:r>
              <a:rPr lang="ru-RU" sz="3600" dirty="0" smtClean="0">
                <a:solidFill>
                  <a:schemeClr val="tx1">
                    <a:lumMod val="95000"/>
                  </a:schemeClr>
                </a:solidFill>
              </a:rPr>
              <a:t>Серебристые метели</a:t>
            </a: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  <a:endParaRPr lang="ru-RU" sz="36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 (9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3286124"/>
            <a:ext cx="2286000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img_2127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714612" y="428604"/>
            <a:ext cx="3786214" cy="26324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i (10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3286124"/>
            <a:ext cx="2071702" cy="31789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 (5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643050"/>
            <a:ext cx="3946154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i (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643050"/>
            <a:ext cx="3925686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832101856cc50e5b575c7d731b5527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472" y="642918"/>
            <a:ext cx="7786742" cy="55721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 (3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500174"/>
            <a:ext cx="4214842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the-den-under-the-sno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500174"/>
            <a:ext cx="4000528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ёж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21" y="1357298"/>
            <a:ext cx="4143404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i (7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357298"/>
            <a:ext cx="3929090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42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500166" y="1428736"/>
            <a:ext cx="6215106" cy="49292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</a:schemeClr>
                </a:solidFill>
              </a:rPr>
              <a:t>«Рассеянный художник»</a:t>
            </a:r>
            <a:endParaRPr lang="ru-RU" sz="28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олк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787" y="785794"/>
            <a:ext cx="7500990" cy="5429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150</TotalTime>
  <Words>60</Words>
  <Application>Microsoft Office PowerPoint</Application>
  <PresentationFormat>Экран (4:3)</PresentationFormat>
  <Paragraphs>16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Путешествие в зимний лес</vt:lpstr>
      <vt:lpstr>Слайд 2</vt:lpstr>
      <vt:lpstr>Слайд 3</vt:lpstr>
      <vt:lpstr>Слайд 4</vt:lpstr>
      <vt:lpstr>Слайд 5</vt:lpstr>
      <vt:lpstr>Слайд 6</vt:lpstr>
      <vt:lpstr>Слайд 7</vt:lpstr>
      <vt:lpstr>«Рассеянный художник»</vt:lpstr>
      <vt:lpstr>Слайд 9</vt:lpstr>
      <vt:lpstr>Слайд 10</vt:lpstr>
      <vt:lpstr>Задание «Накормим животных»</vt:lpstr>
      <vt:lpstr>Задание-лабиринт  «Помоги зайчику добраться до дома»</vt:lpstr>
      <vt:lpstr>«Угадай животных»</vt:lpstr>
      <vt:lpstr>Задание «Спрячем зайчиков»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Зима в лесу</dc:title>
  <dc:creator>Admin</dc:creator>
  <cp:lastModifiedBy>ErshikAnastasik</cp:lastModifiedBy>
  <cp:revision>13</cp:revision>
  <dcterms:created xsi:type="dcterms:W3CDTF">2014-03-22T18:36:25Z</dcterms:created>
  <dcterms:modified xsi:type="dcterms:W3CDTF">2017-12-17T15:50:32Z</dcterms:modified>
</cp:coreProperties>
</file>