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60" r:id="rId3"/>
    <p:sldId id="276" r:id="rId4"/>
    <p:sldId id="277" r:id="rId5"/>
    <p:sldId id="278" r:id="rId6"/>
    <p:sldId id="261" r:id="rId7"/>
    <p:sldId id="258" r:id="rId8"/>
    <p:sldId id="262" r:id="rId9"/>
    <p:sldId id="264" r:id="rId10"/>
    <p:sldId id="265" r:id="rId11"/>
    <p:sldId id="266" r:id="rId12"/>
    <p:sldId id="268" r:id="rId13"/>
    <p:sldId id="267" r:id="rId14"/>
    <p:sldId id="259" r:id="rId15"/>
    <p:sldId id="257" r:id="rId16"/>
    <p:sldId id="279" r:id="rId17"/>
    <p:sldId id="271" r:id="rId18"/>
    <p:sldId id="272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91C7-786E-47A6-99E1-4763D27D868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A2D5-92FD-4497-A162-7862A964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91C7-786E-47A6-99E1-4763D27D868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A2D5-92FD-4497-A162-7862A964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91C7-786E-47A6-99E1-4763D27D868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A2D5-92FD-4497-A162-7862A964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91C7-786E-47A6-99E1-4763D27D868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A2D5-92FD-4497-A162-7862A964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91C7-786E-47A6-99E1-4763D27D868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A2D5-92FD-4497-A162-7862A964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91C7-786E-47A6-99E1-4763D27D868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A2D5-92FD-4497-A162-7862A964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91C7-786E-47A6-99E1-4763D27D868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A2D5-92FD-4497-A162-7862A964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91C7-786E-47A6-99E1-4763D27D868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A2D5-92FD-4497-A162-7862A964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91C7-786E-47A6-99E1-4763D27D868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A2D5-92FD-4497-A162-7862A964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91C7-786E-47A6-99E1-4763D27D868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A2D5-92FD-4497-A162-7862A964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391C7-786E-47A6-99E1-4763D27D868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0A2D5-92FD-4497-A162-7862A964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391C7-786E-47A6-99E1-4763D27D8682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0A2D5-92FD-4497-A162-7862A96487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9657-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"/>
            <a:ext cx="8501122" cy="1285859"/>
          </a:xfrm>
        </p:spPr>
        <p:txBody>
          <a:bodyPr/>
          <a:lstStyle/>
          <a:p>
            <a:r>
              <a:rPr lang="ru-RU" b="1" dirty="0" smtClean="0"/>
              <a:t>Путешествие вокруг света</a:t>
            </a:r>
            <a:endParaRPr lang="ru-RU" b="1" dirty="0"/>
          </a:p>
        </p:txBody>
      </p:sp>
      <p:pic>
        <p:nvPicPr>
          <p:cNvPr id="24580" name="Picture 4" descr="http://liliatravel.com.ua/wp-content/uploads/2016/07/%D1%82%D1%83%D1%80%D0%B8%D1%81%D1%82%D0%B8%D1%87%D0%B5%D1%81%D0%BA%D0%B0%D1%8F-%D0%BA%D0%BE%D0%BC%D0%BF%D0%B0%D0%BD%D0%B8%D1%8F-%D0%9B%D0%B8%D0%BB%D0%B8%D1%8F-%D0%BD%D0%B5%D1%81%D0%BA%D0%BE%D0%BB%D1%8C%D0%BA%D0%BE-%D0%BF%D1%80%D0%B8%D1%87%D0%B8%D0%BD-%D0%BF%D0%BE%D1%87%D0%B5%D0%BC%D1%83-%D0%B2%D0%B0%D0%BC-%D1%81%D1%82%D0%BE%D0%B8%D1%82-%D0%B2%D1%8B%D0%B1%D1%80%D0%B0%D1%82%D1%8C-%D0%B8%D0%BC%D0%B5%D0%BD%D0%BD%D0%BE-%D0%BD%D0%B0%D1%81-%D0%BE-%D0%BD%D0%B0%D1%81-%D0%BC%D1%8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214422"/>
            <a:ext cx="8001056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http://900igr.net/datas/kosmos-gorod-transport/Transport-6.files/0005-005-Poez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290"/>
            <a:ext cx="8501090" cy="6375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gelios-kids.ru/upload/iblock/bcd/bcd41c083b9ea93b38392aacacef86a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8715404" cy="6322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unikum116.ru/upload/iblock/50c/50cd7559104437a6fc260efac1efe8b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7052"/>
            <a:ext cx="9144000" cy="6895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900igr.net/datas/kosmos-gorod-transport/Transport-1.files/0020-020-Kruiznyj-lajne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ttp://prirodnadzor-kuban.ru/wp-content/uploads/2017/5/zhd-bilety_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714356"/>
            <a:ext cx="6667500" cy="2895601"/>
          </a:xfrm>
          <a:prstGeom prst="rect">
            <a:avLst/>
          </a:prstGeom>
          <a:noFill/>
        </p:spPr>
      </p:pic>
      <p:pic>
        <p:nvPicPr>
          <p:cNvPr id="1028" name="Picture 4" descr="http://s57.radikal.ru/i155/1105/ed/0bde740901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00232" y="3643314"/>
            <a:ext cx="6905620" cy="30194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0"/>
            <a:ext cx="5500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Билеты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73" name="Picture 13" descr="https://otzyv.ihappymama.ru/wp-content/uploads/2016/07/Zubnaya-shhetka-Optifresh-KIDS-Oriflame-otzyv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928670"/>
            <a:ext cx="2714644" cy="2714644"/>
          </a:xfrm>
          <a:prstGeom prst="rect">
            <a:avLst/>
          </a:prstGeom>
          <a:noFill/>
        </p:spPr>
      </p:pic>
      <p:pic>
        <p:nvPicPr>
          <p:cNvPr id="15379" name="Picture 19" descr="https://skmarket.kiev.ua/sites/default/files/inline-images/6515_1473863144_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14546" y="3786190"/>
            <a:ext cx="2811484" cy="2714644"/>
          </a:xfrm>
          <a:prstGeom prst="rect">
            <a:avLst/>
          </a:prstGeom>
          <a:noFill/>
        </p:spPr>
      </p:pic>
      <p:pic>
        <p:nvPicPr>
          <p:cNvPr id="15381" name="Picture 21" descr="https://prograzhdanstvo.ru/wp-content/uploads/2016/08/anketa_na_zagranpasport_na_rebenka_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70" y="3929066"/>
            <a:ext cx="3066157" cy="2571768"/>
          </a:xfrm>
          <a:prstGeom prst="rect">
            <a:avLst/>
          </a:prstGeom>
          <a:noFill/>
        </p:spPr>
      </p:pic>
      <p:pic>
        <p:nvPicPr>
          <p:cNvPr id="15383" name="Picture 23" descr="http://diysolarpanelsv.com/images/boy-putting-on-clothes-clipart-3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72198" y="928670"/>
            <a:ext cx="2864961" cy="2714644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857224" y="0"/>
            <a:ext cx="71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Вещи в дорогу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5385" name="Picture 25" descr="http://medinform.nnov.ru/upload/blogs/3dbb1cd36cae37dcec35e8b49269f2a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2844" y="928670"/>
            <a:ext cx="2928926" cy="27197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s://arhivurokov.ru/kopilka/uploads/user_file_5601130f59b0e/proghramma-dopolnitiel-nogho-obrazovaniia-po-turizmu-dlia-dietiei-i-roditieliei-shkola-turizma_1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85728"/>
            <a:ext cx="9144000" cy="65722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62" y="0"/>
            <a:ext cx="7500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Туристическое путешествие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http://laoblogger.com/images/going-on-holiday-clipart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0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Сухопутное путешествие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good.photolandiya.ru/img-q5y5x5n4g4041416t474o4q5k5a4s2b4e4u5k4s4f4n4v5c4x5t4h4n4s2c4h4s5/1005091/958/v/950/depositphotos_9588151-stock-illustration-beach-theme-scenery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214290"/>
            <a:ext cx="75724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Морское путешествие</a:t>
            </a:r>
            <a:endParaRPr lang="ru-RU" sz="4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images.easyfreeclipart.com/1105/-global-travel-concept-with-funky-retro-suitcase-and-cool-glossy-globe-11055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450010"/>
            <a:ext cx="7429552" cy="640799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285728"/>
            <a:ext cx="7572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Спасибо за внимание!</a:t>
            </a:r>
            <a:endParaRPr lang="ru-RU" sz="5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Пользователь\Desktop\0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80" name="Picture 12" descr="http://images.myshared.ru/5/365085/slide_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714480" y="142852"/>
            <a:ext cx="5429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Материки</a:t>
            </a:r>
            <a:endParaRPr lang="ru-RU" sz="4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images.myshared.ru/6/582077/slide_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s://ds04.infourok.ru/uploads/ex/068d/00074604-e5b752b0/img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static9.depositphotos.com/1642684/1128/v/950/depositphotos_11283105-stock-illustration-kids-flying-by-plane-vecto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3" y="0"/>
            <a:ext cx="913762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285728"/>
            <a:ext cx="478634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Путешествие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– возможность 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посмотреть мир 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</a:rPr>
              <a:t>с общеобразовательными, познавательными, спортивными и другими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целями.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g3.stockfresh.com/files/c/clairev/m/74/1080950_stock-photo-cartoon-hiker-boy-near-castl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1472" y="285728"/>
            <a:ext cx="49292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Путешественники – </a:t>
            </a:r>
          </a:p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это люди</a:t>
            </a: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, которые путешествуют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moziru.com/images/cart-clipart-hourse-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857184"/>
            <a:ext cx="8643998" cy="60008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142852"/>
            <a:ext cx="8929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Раньше люди путешествовали на лошадях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s://detyam.gramix.ru/assets/images/bt/kartochki-Transpor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14290"/>
            <a:ext cx="8471352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Words>45</Words>
  <Application>Microsoft Office PowerPoint</Application>
  <PresentationFormat>Экран (4:3)</PresentationFormat>
  <Paragraphs>13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Путешествие вокруг света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вокруг света</dc:title>
  <dc:creator>Пользователь</dc:creator>
  <cp:lastModifiedBy>Пользователь</cp:lastModifiedBy>
  <cp:revision>7</cp:revision>
  <dcterms:created xsi:type="dcterms:W3CDTF">2017-12-09T13:38:54Z</dcterms:created>
  <dcterms:modified xsi:type="dcterms:W3CDTF">2017-12-17T15:38:46Z</dcterms:modified>
</cp:coreProperties>
</file>