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65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263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84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7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385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910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98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907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0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10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05546-74B0-4B63-857C-537429FF97B7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59152-7F84-4470-93CB-E62617ACF6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505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Романтизм в зарубежной музыке </a:t>
            </a:r>
            <a:endParaRPr lang="ru-RU" sz="7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644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0032" y="274638"/>
            <a:ext cx="3826768" cy="5746650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Фридерик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Францишек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Шопен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имя во франц. транскрипции - Фредерик Франсуа Шопен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1810-1849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польский композитор и пианист. В зрелые годы жил и работал во Франции. Один из ведущих представителей западноевропейского музыкального романтизма, основоположник польской национальной композиторской школы. Оказал значительное влияние на мировую музыку.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fotomastak.ru/wp-content/uploads/2013/12/frederik-shopen-sokrat-ot-muzyki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04664"/>
            <a:ext cx="4286250" cy="615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22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64146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Рихард Вагнер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(1813-1883)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композитор, дирижёр и теоретик искусства. Крупнейший реформатор оперы, Вагнер оказал значительное влияние на европейскую музыкальную культуру, особенно немецкую, в особенности на развитие оперных и симфонических жанров.  Был последним крупным романтиком западноевропейской музыки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XIX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c2.staticflickr.com/2/1658/25739414636_a374dcb3f0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89" y="822102"/>
            <a:ext cx="4065971" cy="586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94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музыка романтизма</a:t>
            </a:r>
            <a:endParaRPr lang="ru-RU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50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3560" y="274638"/>
            <a:ext cx="3503240" cy="57466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Александрович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(1787-1851)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композитор, пианист, дирижёр. В XIX веке пользовался большим успехом, написал около 200 романсов, 6 опер, 20 музыкальных комедий, множество других музыкальных произведений.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fb.ru/misc/i/gallery/13352/10415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644008" cy="538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02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60346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Егорович Варламов(1801-1848)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композитор, капельмейстер, певец и музыкальный критик. В историю русской музыки Варламов вошёл как автор романсов и песен, создав около 200 произведений. Основными жанрами для композитора были "русская песня" и лирический романс.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i.mycdn.me/image?id=836651321467&amp;t=3&amp;plc=WEB&amp;tkn=*O4bc6rU2G2BSo17q8LkmP54tYR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5" y="470404"/>
            <a:ext cx="4022415" cy="579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89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186808" cy="58186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Львович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Гурилёв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( 1803-1858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композитор, пианист, скрипач, альтист. Основной жанр творчества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Гурилёва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― вокальная лирика. Его романсы проникнуты романтическими, сентиментальными настроениями, тонким лиризмом, в них сильно влияние русской народной традиции.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bigenc.ru/media/2016/10/27/1235170375/9283.jpg.198x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6603"/>
            <a:ext cx="3888432" cy="595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1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646673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Николаевич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Верс­товс­кий (1799-1862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)̆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 и театральный деятель. Автор преимущественно музыкально-сценических произведений — опер и опер-водевилей. В русской вокальной лирике Верстовский создал новый жанр — балладу, или «драматические кантаты», как он сам называл такие сочинения. Это повествовательно-драматические произведения для солиста с инструментальным сопровождением, написанные в свободной форме.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im0-tub-ru.yandex.net/i?id=fb8cf58769497122a0899dc7dd2544cc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4705350" cy="59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74638"/>
            <a:ext cx="3898776" cy="589066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Сергеевич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Даргомыжскии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̆ (1813-1869)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композитор, чьё творчество оказало существенное влияние на развитие русского музыкального искусства XIX века. Один из наиболее заметных композиторов периода между творчеством Михаила Глинки и «Могучей кучки», Даргомыжский считается основоположником реалистического направления в русской музыке, последователями которого явились многие  композиторы последующих поколений.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ruspekh.ru/images/articles/15252/2039_2890_1869_01_07/2015_02_14-10-15_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43" y="476672"/>
            <a:ext cx="4286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1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Романтизм в зарубежной музыке </vt:lpstr>
      <vt:lpstr>Фридерик Францишек Шопен ( полное имя во франц. транскрипции - Фредерик Франсуа Шопен,1810-1849) - польский композитор и пианист. В зрелые годы жил и работал во Франции. Один из ведущих представителей западноевропейского музыкального романтизма, основоположник польской национальной композиторской школы. Оказал значительное влияние на мировую музыку. </vt:lpstr>
      <vt:lpstr>Рихард Вагнер (1813-1883)  Немецкий композитор, дирижёр и теоретик искусства. Крупнейший реформатор оперы, Вагнер оказал значительное влияние на европейскую музыкальную культуру, особенно немецкую, в особенности на развитие оперных и симфонических жанров.  Был последним крупным романтиком западноевропейской музыки XIX в.</vt:lpstr>
      <vt:lpstr>    Русская музыка романтизма</vt:lpstr>
      <vt:lpstr>Александр Александрович Алябьев (1787-1851) Русский композитор, пианист, дирижёр. В XIX веке пользовался большим успехом, написал около 200 романсов, 6 опер, 20 музыкальных комедий, множество других музыкальных произведений.</vt:lpstr>
      <vt:lpstr>Александр Егорович Варламов(1801-1848) Русский композитор, капельмейстер, певец и музыкальный критик. В историю русской музыки Варламов вошёл как автор романсов и песен, создав около 200 произведений. Основными жанрами для композитора были "русская песня" и лирический романс.</vt:lpstr>
      <vt:lpstr>Александр Львович Гурилёв( 1803-1858) Русский композитор, пианист, скрипач, альтист. Основной жанр творчества Гурилёва ― вокальная лирика. Его романсы проникнуты романтическими, сентиментальными настроениями, тонким лиризмом, в них сильно влияние русской народной традиции. </vt:lpstr>
      <vt:lpstr>Алексей Николаевич  Верс­товс­кий (1799-1862)̆ Русский композитор и театральный деятель. Автор преимущественно музыкально-сценических произведений — опер и опер-водевилей. В русской вокальной лирике Верстовский создал новый жанр — балладу, или «драматические кантаты», как он сам называл такие сочинения. Это повествовательно-драматические произведения для солиста с инструментальным сопровождением, написанные в свободной форме.</vt:lpstr>
      <vt:lpstr>Александр Сергеевич Даргомыжский (1813-1869) Русский композитор, чьё творчество оказало существенное влияние на развитие русского музыкального искусства XIX века. Один из наиболее заметных композиторов периода между творчеством Михаила Глинки и «Могучей кучки», Даргомыжский считается основоположником реалистического направления в русской музыке, последователями которого явились многие  композиторы последующих поколений.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Фридерик Францишек Шопен ( полное имя во франц. транскрипции - Фредерик Франсуа Шопен,1810-1849) - польский композитор и пианист. В зрелые годы жил и работал во Франции. Один из ведущих представителей западноевропейского музыкального романтизма, основоположник польской национальной композиторской школы. Оказал значительное влияние на мировую музыку.</dc:title>
  <dc:creator>Виктор</dc:creator>
  <cp:lastModifiedBy>Виктор</cp:lastModifiedBy>
  <cp:revision>10</cp:revision>
  <dcterms:created xsi:type="dcterms:W3CDTF">2017-12-17T03:57:07Z</dcterms:created>
  <dcterms:modified xsi:type="dcterms:W3CDTF">2017-12-17T05:39:36Z</dcterms:modified>
</cp:coreProperties>
</file>