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3" r:id="rId3"/>
    <p:sldId id="264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3347E4B-B596-4F9D-9EB8-CBA74F7D1AD6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8E1988E-E9BC-4F2E-B20B-1E5621E284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«Рождественские посиделки»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700808"/>
            <a:ext cx="4536503" cy="4392488"/>
          </a:xfrm>
        </p:spPr>
      </p:pic>
    </p:spTree>
    <p:extLst>
      <p:ext uri="{BB962C8B-B14F-4D97-AF65-F5344CB8AC3E}">
        <p14:creationId xmlns:p14="http://schemas.microsoft.com/office/powerpoint/2010/main" val="260329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Воспитатель:</a:t>
            </a:r>
          </a:p>
          <a:p>
            <a:endParaRPr lang="ru-RU" dirty="0"/>
          </a:p>
          <a:p>
            <a:r>
              <a:rPr lang="ru-RU" dirty="0"/>
              <a:t>Эй, подружки- хохотушки</a:t>
            </a:r>
          </a:p>
          <a:p>
            <a:endParaRPr lang="ru-RU" dirty="0"/>
          </a:p>
          <a:p>
            <a:r>
              <a:rPr lang="ru-RU" dirty="0"/>
              <a:t>И ребята молодцы- удальцы.</a:t>
            </a:r>
          </a:p>
          <a:p>
            <a:endParaRPr lang="ru-RU" dirty="0"/>
          </a:p>
          <a:p>
            <a:r>
              <a:rPr lang="ru-RU" dirty="0"/>
              <a:t>Не хотите ли поиграть?</a:t>
            </a:r>
          </a:p>
          <a:p>
            <a:endParaRPr lang="ru-RU" dirty="0"/>
          </a:p>
          <a:p>
            <a:r>
              <a:rPr lang="ru-RU" dirty="0"/>
              <a:t>Зимний вечер скоротать?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Проводиться </a:t>
            </a:r>
            <a:r>
              <a:rPr lang="ru-RU" dirty="0"/>
              <a:t>музыкальная игра «Снежок»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Хозяйка:</a:t>
            </a:r>
            <a:r>
              <a:rPr lang="ru-RU" dirty="0"/>
              <a:t> А я тоже знаю игру.</a:t>
            </a:r>
          </a:p>
          <a:p>
            <a:pPr marL="0" indent="0">
              <a:buNone/>
            </a:pPr>
            <a:r>
              <a:rPr lang="ru-RU" dirty="0" smtClean="0"/>
              <a:t>Проводится </a:t>
            </a:r>
            <a:r>
              <a:rPr lang="ru-RU" dirty="0"/>
              <a:t>русская народная игра «Ледяные ворота», садятся на места.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988840"/>
            <a:ext cx="4186808" cy="3672408"/>
          </a:xfrm>
        </p:spPr>
      </p:pic>
    </p:spTree>
    <p:extLst>
      <p:ext uri="{BB962C8B-B14F-4D97-AF65-F5344CB8AC3E}">
        <p14:creationId xmlns:p14="http://schemas.microsoft.com/office/powerpoint/2010/main" val="357011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b="1" dirty="0"/>
              <a:t>Хозяйка: </a:t>
            </a:r>
            <a:r>
              <a:rPr lang="ru-RU" dirty="0"/>
              <a:t>Как на святки в Рождество девушки гадали</a:t>
            </a:r>
          </a:p>
          <a:p>
            <a:endParaRPr lang="ru-RU" dirty="0"/>
          </a:p>
          <a:p>
            <a:r>
              <a:rPr lang="ru-RU" dirty="0"/>
              <a:t>Чтоб судьбу свою узнать из мешка достали:</a:t>
            </a:r>
          </a:p>
          <a:p>
            <a:endParaRPr lang="ru-RU" dirty="0"/>
          </a:p>
          <a:p>
            <a:r>
              <a:rPr lang="ru-RU" dirty="0"/>
              <a:t>Вот и у меня мешочек есть, подходите по одному!</a:t>
            </a:r>
          </a:p>
          <a:p>
            <a:pPr marL="0" indent="0">
              <a:buNone/>
            </a:pPr>
            <a:r>
              <a:rPr lang="ru-RU" dirty="0" smtClean="0"/>
              <a:t>(</a:t>
            </a:r>
            <a:r>
              <a:rPr lang="ru-RU" dirty="0"/>
              <a:t>Дети по очереди из мешка по очереди достают предметы).</a:t>
            </a:r>
          </a:p>
          <a:p>
            <a:endParaRPr lang="ru-RU" dirty="0"/>
          </a:p>
          <a:p>
            <a:r>
              <a:rPr lang="ru-RU" dirty="0"/>
              <a:t>Ленточка - к дороге</a:t>
            </a:r>
          </a:p>
          <a:p>
            <a:endParaRPr lang="ru-RU" dirty="0"/>
          </a:p>
          <a:p>
            <a:r>
              <a:rPr lang="ru-RU" dirty="0"/>
              <a:t>Кошелёк - к богатству</a:t>
            </a:r>
          </a:p>
          <a:p>
            <a:endParaRPr lang="ru-RU" dirty="0"/>
          </a:p>
          <a:p>
            <a:r>
              <a:rPr lang="ru-RU" dirty="0"/>
              <a:t>Колечко – замуж выйдешь скоро</a:t>
            </a:r>
          </a:p>
          <a:p>
            <a:endParaRPr lang="ru-RU" dirty="0"/>
          </a:p>
          <a:p>
            <a:r>
              <a:rPr lang="ru-RU" dirty="0"/>
              <a:t>Книга - умный будешь</a:t>
            </a:r>
          </a:p>
          <a:p>
            <a:endParaRPr lang="ru-RU" dirty="0"/>
          </a:p>
          <a:p>
            <a:r>
              <a:rPr lang="ru-RU" dirty="0"/>
              <a:t>Зеркало- модница, красавица</a:t>
            </a:r>
          </a:p>
          <a:p>
            <a:endParaRPr lang="ru-RU" dirty="0"/>
          </a:p>
          <a:p>
            <a:r>
              <a:rPr lang="ru-RU" dirty="0"/>
              <a:t>Мыло- чистюля, хозяйка хорошая</a:t>
            </a:r>
          </a:p>
          <a:p>
            <a:endParaRPr lang="ru-RU" dirty="0"/>
          </a:p>
          <a:p>
            <a:r>
              <a:rPr lang="ru-RU" dirty="0"/>
              <a:t>Кастрюлька - готовить вкусно будешь</a:t>
            </a:r>
          </a:p>
          <a:p>
            <a:endParaRPr lang="ru-RU" dirty="0"/>
          </a:p>
          <a:p>
            <a:r>
              <a:rPr lang="ru-RU" dirty="0"/>
              <a:t>Конфета – к сладкой жизни</a:t>
            </a:r>
          </a:p>
          <a:p>
            <a:endParaRPr lang="ru-RU" dirty="0"/>
          </a:p>
          <a:p>
            <a:r>
              <a:rPr lang="ru-RU" dirty="0"/>
              <a:t>Капуста - к деньгам и т. 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940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060849"/>
            <a:ext cx="4038600" cy="3238280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4400" dirty="0"/>
              <a:t>Выходят </a:t>
            </a:r>
            <a:r>
              <a:rPr lang="ru-RU" sz="4400" dirty="0" err="1"/>
              <a:t>колядовщики</a:t>
            </a:r>
            <a:r>
              <a:rPr lang="ru-RU" sz="4400" dirty="0"/>
              <a:t>:</a:t>
            </a:r>
          </a:p>
          <a:p>
            <a:endParaRPr lang="ru-RU" sz="5600" dirty="0"/>
          </a:p>
          <a:p>
            <a:r>
              <a:rPr lang="ru-RU" sz="4400" b="1" dirty="0"/>
              <a:t>4 </a:t>
            </a:r>
            <a:r>
              <a:rPr lang="ru-RU" sz="4400" b="1" dirty="0" err="1"/>
              <a:t>Колядовщик</a:t>
            </a:r>
            <a:r>
              <a:rPr lang="ru-RU" sz="4400" b="1" dirty="0"/>
              <a:t>:</a:t>
            </a:r>
          </a:p>
          <a:p>
            <a:endParaRPr lang="ru-RU" sz="5600" dirty="0"/>
          </a:p>
          <a:p>
            <a:r>
              <a:rPr lang="ru-RU" sz="4400" dirty="0"/>
              <a:t>Тётенька добренькая</a:t>
            </a:r>
          </a:p>
          <a:p>
            <a:endParaRPr lang="ru-RU" sz="4400" dirty="0"/>
          </a:p>
          <a:p>
            <a:r>
              <a:rPr lang="ru-RU" sz="4400" dirty="0"/>
              <a:t>Подай кусочек </a:t>
            </a:r>
            <a:r>
              <a:rPr lang="ru-RU" sz="4400" dirty="0" err="1"/>
              <a:t>сдобненький</a:t>
            </a:r>
            <a:r>
              <a:rPr lang="ru-RU" sz="4400" dirty="0"/>
              <a:t>.</a:t>
            </a:r>
          </a:p>
          <a:p>
            <a:endParaRPr lang="ru-RU" sz="4400" dirty="0"/>
          </a:p>
          <a:p>
            <a:r>
              <a:rPr lang="ru-RU" sz="4400" dirty="0"/>
              <a:t>Не режь, не ломай</a:t>
            </a:r>
          </a:p>
          <a:p>
            <a:endParaRPr lang="ru-RU" sz="4400" dirty="0"/>
          </a:p>
          <a:p>
            <a:r>
              <a:rPr lang="ru-RU" sz="4400" dirty="0"/>
              <a:t>Целиком давай.</a:t>
            </a:r>
          </a:p>
          <a:p>
            <a:endParaRPr lang="ru-RU" sz="4400" dirty="0"/>
          </a:p>
          <a:p>
            <a:r>
              <a:rPr lang="ru-RU" sz="4400" dirty="0"/>
              <a:t>Двоим, троим</a:t>
            </a:r>
          </a:p>
          <a:p>
            <a:endParaRPr lang="ru-RU" sz="4400" dirty="0"/>
          </a:p>
          <a:p>
            <a:r>
              <a:rPr lang="ru-RU" sz="4400" dirty="0"/>
              <a:t>Мы давно тут стоим.</a:t>
            </a:r>
          </a:p>
          <a:p>
            <a:endParaRPr lang="ru-RU" sz="4400" dirty="0"/>
          </a:p>
          <a:p>
            <a:r>
              <a:rPr lang="ru-RU" sz="4400" dirty="0"/>
              <a:t>Под окошечком, да все с лукошечком.</a:t>
            </a:r>
          </a:p>
          <a:p>
            <a:pPr marL="0" indent="0">
              <a:buNone/>
            </a:pPr>
            <a:endParaRPr lang="ru-RU" sz="4400" dirty="0"/>
          </a:p>
          <a:p>
            <a:r>
              <a:rPr lang="ru-RU" sz="4400" b="1" dirty="0"/>
              <a:t>Хозяйка:</a:t>
            </a:r>
            <a:r>
              <a:rPr lang="ru-RU" sz="4400" dirty="0"/>
              <a:t> Ну что, ребята понравились вам </a:t>
            </a:r>
            <a:r>
              <a:rPr lang="ru-RU" sz="4400" dirty="0" smtClean="0"/>
              <a:t>колядки? </a:t>
            </a:r>
          </a:p>
          <a:p>
            <a:endParaRPr lang="ru-RU" sz="4400" dirty="0"/>
          </a:p>
          <a:p>
            <a:r>
              <a:rPr lang="ru-RU" sz="4400" dirty="0" smtClean="0"/>
              <a:t>Угостим </a:t>
            </a:r>
            <a:r>
              <a:rPr lang="ru-RU" sz="4400" dirty="0"/>
              <a:t>их в честь праздничка?</a:t>
            </a:r>
          </a:p>
          <a:p>
            <a:pPr marL="0" indent="0">
              <a:buNone/>
            </a:pPr>
            <a:r>
              <a:rPr lang="ru-RU" sz="4400" dirty="0" smtClean="0"/>
              <a:t> Хозяйка </a:t>
            </a:r>
            <a:r>
              <a:rPr lang="ru-RU" sz="4400" dirty="0"/>
              <a:t>угощает </a:t>
            </a:r>
            <a:r>
              <a:rPr lang="ru-RU" sz="4400" dirty="0" err="1"/>
              <a:t>колядовщиков</a:t>
            </a:r>
            <a:r>
              <a:rPr lang="ru-RU" sz="4400" dirty="0"/>
              <a:t>.</a:t>
            </a:r>
          </a:p>
          <a:p>
            <a:endParaRPr lang="ru-RU" sz="4400" dirty="0"/>
          </a:p>
          <a:p>
            <a:pPr marL="0" indent="0">
              <a:buNone/>
            </a:pP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24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Песня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Хозяйка приглашает всех детей спеть песню «Рождество». (не садятся)</a:t>
            </a:r>
          </a:p>
          <a:p>
            <a:endParaRPr lang="ru-RU" dirty="0"/>
          </a:p>
          <a:p>
            <a:r>
              <a:rPr lang="ru-RU" b="1" dirty="0"/>
              <a:t> </a:t>
            </a:r>
            <a:r>
              <a:rPr lang="ru-RU" b="1" dirty="0" smtClean="0"/>
              <a:t>Хозяйка</a:t>
            </a:r>
            <a:r>
              <a:rPr lang="ru-RU" b="1" dirty="0"/>
              <a:t>: </a:t>
            </a:r>
          </a:p>
          <a:p>
            <a:endParaRPr lang="ru-RU" dirty="0"/>
          </a:p>
          <a:p>
            <a:r>
              <a:rPr lang="ru-RU" dirty="0"/>
              <a:t>Всех не спеть нам славных песен,</a:t>
            </a:r>
          </a:p>
          <a:p>
            <a:endParaRPr lang="ru-RU" dirty="0"/>
          </a:p>
          <a:p>
            <a:r>
              <a:rPr lang="ru-RU" dirty="0"/>
              <a:t>Добрых слов всех не сказать.</a:t>
            </a:r>
          </a:p>
          <a:p>
            <a:endParaRPr lang="ru-RU" dirty="0"/>
          </a:p>
          <a:p>
            <a:r>
              <a:rPr lang="ru-RU" dirty="0"/>
              <a:t>Праздник наш прошёл на славу</a:t>
            </a:r>
          </a:p>
          <a:p>
            <a:endParaRPr lang="ru-RU" dirty="0"/>
          </a:p>
          <a:p>
            <a:r>
              <a:rPr lang="ru-RU" dirty="0"/>
              <a:t>В святки любо поиграть.</a:t>
            </a:r>
          </a:p>
          <a:p>
            <a:endParaRPr lang="ru-RU" dirty="0"/>
          </a:p>
          <a:p>
            <a:r>
              <a:rPr lang="ru-RU" dirty="0"/>
              <a:t>Всем спасибо от хозяйки</a:t>
            </a:r>
          </a:p>
          <a:p>
            <a:endParaRPr lang="ru-RU" dirty="0"/>
          </a:p>
          <a:p>
            <a:r>
              <a:rPr lang="ru-RU" dirty="0"/>
              <a:t>За улыбки и за смех,</a:t>
            </a:r>
          </a:p>
          <a:p>
            <a:endParaRPr lang="ru-RU" dirty="0"/>
          </a:p>
          <a:p>
            <a:r>
              <a:rPr lang="ru-RU" dirty="0"/>
              <a:t>И за игры и за пляски,</a:t>
            </a:r>
          </a:p>
          <a:p>
            <a:endParaRPr lang="ru-RU" dirty="0"/>
          </a:p>
          <a:p>
            <a:r>
              <a:rPr lang="ru-RU" dirty="0"/>
              <a:t>Благодарствуем мы всех!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Дети </a:t>
            </a:r>
            <a:r>
              <a:rPr lang="ru-RU" dirty="0"/>
              <a:t>с угощением идут в группу.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132856"/>
            <a:ext cx="4474840" cy="3744416"/>
          </a:xfrm>
        </p:spPr>
      </p:pic>
    </p:spTree>
    <p:extLst>
      <p:ext uri="{BB962C8B-B14F-4D97-AF65-F5344CB8AC3E}">
        <p14:creationId xmlns:p14="http://schemas.microsoft.com/office/powerpoint/2010/main" val="2237946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Сценарий праздника для детей старшего дошкольного </a:t>
            </a:r>
            <a:r>
              <a:rPr lang="ru-RU" sz="2000" dirty="0" smtClean="0"/>
              <a:t>возраста</a:t>
            </a:r>
            <a:br>
              <a:rPr lang="ru-RU" sz="2000" dirty="0" smtClean="0"/>
            </a:br>
            <a:r>
              <a:rPr lang="ru-RU" sz="2000" dirty="0" smtClean="0"/>
              <a:t>«Рождественские </a:t>
            </a:r>
            <a:r>
              <a:rPr lang="ru-RU" sz="2000" dirty="0"/>
              <a:t>посиделки» в старшей группе №10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916832"/>
            <a:ext cx="3672408" cy="3744416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Цель</a:t>
            </a:r>
            <a:r>
              <a:rPr lang="ru-RU" dirty="0"/>
              <a:t>: Приобщение детей к народным праздникам, традициям и обычаям, связанных с этими праздниками.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Задачи: Формирование активной гражданской позиции, понимания собственной принадлежности к русскому народу, причастности к возрождению и продолжению русских обычаев и традиций. Знакомство с различными видами и жанрами народного искусства. Воспитание интереса к народному творчеству, к образам произведений фольклора.</a:t>
            </a:r>
          </a:p>
        </p:txBody>
      </p:sp>
    </p:spTree>
    <p:extLst>
      <p:ext uri="{BB962C8B-B14F-4D97-AF65-F5344CB8AC3E}">
        <p14:creationId xmlns:p14="http://schemas.microsoft.com/office/powerpoint/2010/main" val="314143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праздника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Дети </a:t>
            </a:r>
            <a:r>
              <a:rPr lang="ru-RU" dirty="0"/>
              <a:t>под весёлую музыку заходят в зал и садятся на стульчики, их встречает Хозяюшка в русском </a:t>
            </a:r>
            <a:r>
              <a:rPr lang="ru-RU" dirty="0" smtClean="0"/>
              <a:t>наряде </a:t>
            </a:r>
            <a:endParaRPr lang="ru-RU" dirty="0"/>
          </a:p>
          <a:p>
            <a:endParaRPr lang="ru-RU" sz="2900" dirty="0"/>
          </a:p>
          <a:p>
            <a:r>
              <a:rPr lang="ru-RU" sz="2900" b="1" dirty="0"/>
              <a:t>Хозяйка:</a:t>
            </a:r>
            <a:r>
              <a:rPr lang="ru-RU" sz="2900" dirty="0"/>
              <a:t> Дорогие мои! Сегодня мы отмечаем светлый праздник Рождества. Около двух тысяч лет тому назад в городе Вифлееме родился спаситель мира - Иисус Христос. Когда я была совсем маленькой девочкой, бабушка рассказывала мне о рождении Христа. Ее рассказ я хорошо запомнила</a:t>
            </a:r>
            <a:r>
              <a:rPr lang="ru-RU" dirty="0"/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      (</a:t>
            </a:r>
            <a:r>
              <a:rPr lang="ru-RU" dirty="0"/>
              <a:t>звучит тихая музыка, читает стихотворение «был у Христа»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/>
              <a:t>Помню я, как в детстве в первый раз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Слушала о рождестве рассказ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Я была взволнована до слез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Ведь родился маленький Христос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Не в богатом, именитом доме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И лежал не в пышной колыбели,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А глухой пещере на соломе</a:t>
            </a:r>
          </a:p>
          <a:p>
            <a:endParaRPr lang="ru-RU" b="1" dirty="0"/>
          </a:p>
          <a:p>
            <a:pPr marL="0" indent="0">
              <a:buNone/>
            </a:pPr>
            <a:r>
              <a:rPr lang="ru-RU" b="1" dirty="0"/>
              <a:t>Ангелы, над ним склонившись, пели.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091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Рассказ Хозяюшки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285603"/>
            <a:ext cx="4038600" cy="3155156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2500" b="1" dirty="0"/>
              <a:t>Воспитатель</a:t>
            </a:r>
            <a:r>
              <a:rPr lang="ru-RU" sz="2500" dirty="0"/>
              <a:t>: А как звали мать Христа?</a:t>
            </a:r>
          </a:p>
          <a:p>
            <a:pPr marL="0" indent="0">
              <a:buNone/>
            </a:pPr>
            <a:endParaRPr lang="ru-RU" sz="2500" dirty="0"/>
          </a:p>
          <a:p>
            <a:r>
              <a:rPr lang="ru-RU" sz="2500" b="1" dirty="0"/>
              <a:t>Хозяйка:</a:t>
            </a:r>
            <a:r>
              <a:rPr lang="ru-RU" sz="2500" dirty="0"/>
              <a:t> Её звали дева Мария.</a:t>
            </a:r>
          </a:p>
          <a:p>
            <a:pPr marL="0" indent="0">
              <a:buNone/>
            </a:pPr>
            <a:r>
              <a:rPr lang="ru-RU" sz="2500" dirty="0" smtClean="0"/>
              <a:t>          </a:t>
            </a:r>
            <a:r>
              <a:rPr lang="ru-RU" sz="2500" b="1" dirty="0" smtClean="0"/>
              <a:t>Воспитатель</a:t>
            </a:r>
            <a:r>
              <a:rPr lang="ru-RU" sz="2500" b="1" dirty="0"/>
              <a:t>:</a:t>
            </a:r>
            <a:r>
              <a:rPr lang="ru-RU" sz="2500" dirty="0"/>
              <a:t> Хозяюшка, расскажи нам о рождении Христа.</a:t>
            </a:r>
          </a:p>
          <a:p>
            <a:pPr marL="0" indent="0">
              <a:buNone/>
            </a:pPr>
            <a:endParaRPr lang="ru-RU" sz="2500" dirty="0"/>
          </a:p>
          <a:p>
            <a:r>
              <a:rPr lang="ru-RU" sz="2500" b="1" dirty="0"/>
              <a:t>Хозяйка: </a:t>
            </a:r>
            <a:r>
              <a:rPr lang="ru-RU" sz="2500" dirty="0"/>
              <a:t>Что ж! Слушайте! Давным-давно, император Август захотел узнать, сколько людей живет в его государстве. Он приказал каждому жителю явиться в город, откуда тот родом и пройти перепись. Мария и ее муж Иосиф отправились в. город Вифлеем. Дорога была долгой и трудной. Иосиф шел пешком и вел за собой ослика, на котором сидела дева Мария. Супруги пришли в Вифлеем поздним вечером. Они хотели устроиться на ночлег в гостиницу, но и гостиницы и дома оказались переполненными, ведь в городе собралось очень много народа. И лишь одна пещера на краю города, куда пастухи загоняли стадо в не погоду, дала им приют. Этой ночью у Марии родился сын - Иисус Христос. Мать спеленала младенца и положила на солому. Не было у нее другой колыбели для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25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/>
              <a:t>Воспитатель: </a:t>
            </a:r>
            <a:r>
              <a:rPr lang="ru-RU" dirty="0"/>
              <a:t>Хозяюшка, а как люди узнали о рождении Христа?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Хозяйка:</a:t>
            </a:r>
            <a:r>
              <a:rPr lang="ru-RU" dirty="0"/>
              <a:t> В ту волшебную ночь зажглась на небесах новая яркая звезда. Она остановилась над пещерой и возвестила людям о рождении Христа. Первыми увидели рождественскую звезду пастухи. Когда они пасли овцу в долине возле реки, им явился светлый сияющий ангел, рассказал пастухам, что в пещере этой ночью родился спаситель мира - Иисус </a:t>
            </a:r>
            <a:r>
              <a:rPr lang="ru-RU" dirty="0" smtClean="0"/>
              <a:t>Христос . Мудрецы </a:t>
            </a:r>
            <a:r>
              <a:rPr lang="ru-RU" dirty="0"/>
              <a:t>Востока - волхвы знали из древних книг, что на земле должен родиться Христос. По звезде они нашли к нему дорогу и принесли младенцу дары.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90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1988840"/>
            <a:ext cx="4038600" cy="3888432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Воспитатель</a:t>
            </a:r>
            <a:r>
              <a:rPr lang="ru-RU" dirty="0"/>
              <a:t>: Хозяюшка, скажи, а почему на рождество елку наряжают?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b="1" dirty="0" smtClean="0"/>
              <a:t>Хозяйка</a:t>
            </a:r>
            <a:r>
              <a:rPr lang="ru-RU" b="1" dirty="0"/>
              <a:t>: </a:t>
            </a:r>
            <a:r>
              <a:rPr lang="ru-RU" dirty="0"/>
              <a:t>Когда родился Иисус Христос, обрадовались и люди, и звери, и птицы, и растения. В тех странах, где стояла зима, деревья зазеленели и зацвели, а елочка ведь и зимой и летом остается зеленой, вот она и загрустила, что нечем ее порадовать божественного младенца, но с небес упала яркая звездочка, рассыпалась на сверкающие осколки и заблестели у елочки на ветвях.</a:t>
            </a:r>
          </a:p>
          <a:p>
            <a:endParaRPr lang="ru-RU" dirty="0"/>
          </a:p>
          <a:p>
            <a:r>
              <a:rPr lang="ru-RU" dirty="0"/>
              <a:t>Посмотрите, как радуется наша елочка рождеству!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855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Стих о Рождестве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endParaRPr lang="ru-RU" dirty="0"/>
          </a:p>
          <a:p>
            <a:r>
              <a:rPr lang="ru-RU" sz="3000" dirty="0"/>
              <a:t>Дорогие дети! Рождество - светлый радостный и тихий праздник. Все поздравляют друг друга, дарят подарки, поют песни, читают стихи </a:t>
            </a:r>
            <a:r>
              <a:rPr lang="ru-RU" sz="3000" dirty="0" smtClean="0"/>
              <a:t>А </a:t>
            </a:r>
            <a:r>
              <a:rPr lang="ru-RU" sz="3000" dirty="0"/>
              <a:t>вы приготовили подарки к рождественскому </a:t>
            </a:r>
            <a:r>
              <a:rPr lang="ru-RU" sz="3000" dirty="0" smtClean="0"/>
              <a:t>празднику </a:t>
            </a:r>
            <a:endParaRPr lang="ru-RU" sz="3000" dirty="0"/>
          </a:p>
          <a:p>
            <a:pPr marL="0" indent="0">
              <a:buNone/>
            </a:pPr>
            <a:r>
              <a:rPr lang="ru-RU" sz="3000" dirty="0" smtClean="0"/>
              <a:t>.</a:t>
            </a:r>
            <a:endParaRPr lang="ru-RU" sz="3000" dirty="0"/>
          </a:p>
          <a:p>
            <a:r>
              <a:rPr lang="ru-RU" sz="2300" b="1" dirty="0"/>
              <a:t>Воспитатель:</a:t>
            </a:r>
            <a:r>
              <a:rPr lang="ru-RU" sz="2300" dirty="0"/>
              <a:t> Наши ребята выучили стихи про «Рождество»</a:t>
            </a:r>
          </a:p>
          <a:p>
            <a:pPr marL="0" indent="0">
              <a:buNone/>
            </a:pPr>
            <a:r>
              <a:rPr lang="ru-RU" sz="2300" dirty="0" smtClean="0"/>
              <a:t>            (читают </a:t>
            </a:r>
            <a:r>
              <a:rPr lang="ru-RU" sz="2300" dirty="0"/>
              <a:t>стихи).</a:t>
            </a:r>
          </a:p>
          <a:p>
            <a:r>
              <a:rPr lang="ru-RU" dirty="0"/>
              <a:t>«Рождество» (выходят 3 чтеца)</a:t>
            </a:r>
          </a:p>
          <a:p>
            <a:r>
              <a:rPr lang="ru-RU" dirty="0"/>
              <a:t>Ель украсим мы звездой</a:t>
            </a:r>
          </a:p>
          <a:p>
            <a:endParaRPr lang="ru-RU" dirty="0"/>
          </a:p>
          <a:p>
            <a:r>
              <a:rPr lang="ru-RU" dirty="0"/>
              <a:t>И гирляндой золотой.</a:t>
            </a:r>
          </a:p>
          <a:p>
            <a:endParaRPr lang="ru-RU" dirty="0"/>
          </a:p>
          <a:p>
            <a:r>
              <a:rPr lang="ru-RU" dirty="0"/>
              <a:t>Все: Ведь сегодня торжество</a:t>
            </a:r>
          </a:p>
          <a:p>
            <a:endParaRPr lang="ru-RU" dirty="0"/>
          </a:p>
          <a:p>
            <a:r>
              <a:rPr lang="ru-RU" dirty="0"/>
              <a:t>Рождество, Рождество!</a:t>
            </a:r>
          </a:p>
          <a:p>
            <a:r>
              <a:rPr lang="ru-RU" dirty="0"/>
              <a:t>Ёлочки красив наряд</a:t>
            </a:r>
          </a:p>
          <a:p>
            <a:endParaRPr lang="ru-RU" dirty="0"/>
          </a:p>
          <a:p>
            <a:r>
              <a:rPr lang="ru-RU" dirty="0"/>
              <a:t>Огоньки на ней горят</a:t>
            </a:r>
          </a:p>
          <a:p>
            <a:endParaRPr lang="ru-RU" dirty="0"/>
          </a:p>
          <a:p>
            <a:r>
              <a:rPr lang="ru-RU" dirty="0"/>
              <a:t>Все: Ведь сегодня торжество</a:t>
            </a:r>
          </a:p>
          <a:p>
            <a:endParaRPr lang="ru-RU" dirty="0"/>
          </a:p>
          <a:p>
            <a:r>
              <a:rPr lang="ru-RU" dirty="0"/>
              <a:t>Рождество, Рождество!</a:t>
            </a:r>
          </a:p>
          <a:p>
            <a:r>
              <a:rPr lang="ru-RU" dirty="0"/>
              <a:t>Будем петь и веселиться</a:t>
            </a:r>
          </a:p>
          <a:p>
            <a:endParaRPr lang="ru-RU" dirty="0"/>
          </a:p>
          <a:p>
            <a:r>
              <a:rPr lang="ru-RU" dirty="0"/>
              <a:t>Возле елочки кружится!</a:t>
            </a:r>
          </a:p>
          <a:p>
            <a:endParaRPr lang="ru-RU" dirty="0"/>
          </a:p>
          <a:p>
            <a:r>
              <a:rPr lang="ru-RU" dirty="0"/>
              <a:t>Все: Ведь сегодня торжество</a:t>
            </a:r>
          </a:p>
          <a:p>
            <a:endParaRPr lang="ru-RU" dirty="0"/>
          </a:p>
          <a:p>
            <a:r>
              <a:rPr lang="ru-RU" dirty="0"/>
              <a:t>Рождество, Рождество!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17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Приход </a:t>
            </a:r>
            <a:r>
              <a:rPr lang="ru-RU" dirty="0" err="1" smtClean="0"/>
              <a:t>колядовщиков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060848"/>
            <a:ext cx="4038600" cy="3672408"/>
          </a:xfr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Хозяйка:</a:t>
            </a:r>
          </a:p>
          <a:p>
            <a:pPr marL="0" indent="0">
              <a:buNone/>
            </a:pPr>
            <a:r>
              <a:rPr lang="ru-RU" sz="1800" dirty="0" smtClean="0"/>
              <a:t>Ой</a:t>
            </a:r>
            <a:r>
              <a:rPr lang="ru-RU" sz="1800" dirty="0"/>
              <a:t>, клубочек покатился</a:t>
            </a:r>
          </a:p>
          <a:p>
            <a:pPr marL="0" indent="0">
              <a:buNone/>
            </a:pPr>
            <a:r>
              <a:rPr lang="ru-RU" sz="1800" dirty="0" smtClean="0"/>
              <a:t>У </a:t>
            </a:r>
            <a:r>
              <a:rPr lang="ru-RU" sz="1800" dirty="0"/>
              <a:t>ворот остановился.</a:t>
            </a:r>
          </a:p>
          <a:p>
            <a:pPr marL="0" indent="0">
              <a:buNone/>
            </a:pPr>
            <a:r>
              <a:rPr lang="ru-RU" sz="1800" dirty="0" smtClean="0"/>
              <a:t>Дверь </a:t>
            </a:r>
            <a:r>
              <a:rPr lang="ru-RU" sz="1800" dirty="0"/>
              <a:t>скрипучая поёт</a:t>
            </a:r>
          </a:p>
          <a:p>
            <a:pPr marL="0" indent="0">
              <a:buNone/>
            </a:pPr>
            <a:r>
              <a:rPr lang="ru-RU" sz="1800" dirty="0" smtClean="0"/>
              <a:t>Кто-то </a:t>
            </a:r>
            <a:r>
              <a:rPr lang="ru-RU" sz="1800" dirty="0"/>
              <a:t>в гости к нам идёт</a:t>
            </a:r>
            <a:r>
              <a:rPr lang="ru-RU" sz="1200" dirty="0"/>
              <a:t>.</a:t>
            </a:r>
          </a:p>
          <a:p>
            <a:r>
              <a:rPr lang="ru-RU" dirty="0"/>
              <a:t>Заходят </a:t>
            </a:r>
            <a:r>
              <a:rPr lang="ru-RU" dirty="0" err="1" smtClean="0"/>
              <a:t>колядовщики</a:t>
            </a:r>
            <a:r>
              <a:rPr lang="ru-RU" dirty="0" smtClean="0"/>
              <a:t>, </a:t>
            </a:r>
            <a:r>
              <a:rPr lang="ru-RU" dirty="0"/>
              <a:t>поют колядки, подходят к Хозяйке.</a:t>
            </a:r>
          </a:p>
        </p:txBody>
      </p:sp>
    </p:spTree>
    <p:extLst>
      <p:ext uri="{BB962C8B-B14F-4D97-AF65-F5344CB8AC3E}">
        <p14:creationId xmlns:p14="http://schemas.microsoft.com/office/powerpoint/2010/main" val="199168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Колядки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endParaRPr lang="ru-RU" dirty="0"/>
          </a:p>
          <a:p>
            <a:r>
              <a:rPr lang="ru-RU" b="1" dirty="0"/>
              <a:t>1 </a:t>
            </a:r>
            <a:r>
              <a:rPr lang="ru-RU" b="1" dirty="0" err="1"/>
              <a:t>колядовщик</a:t>
            </a:r>
            <a:r>
              <a:rPr lang="ru-RU" b="1" dirty="0"/>
              <a:t>:</a:t>
            </a:r>
          </a:p>
          <a:p>
            <a:endParaRPr lang="ru-RU" b="1" dirty="0"/>
          </a:p>
          <a:p>
            <a:r>
              <a:rPr lang="ru-RU" dirty="0"/>
              <a:t>Коляда, </a:t>
            </a:r>
            <a:r>
              <a:rPr lang="ru-RU" dirty="0" smtClean="0"/>
              <a:t>коляда</a:t>
            </a:r>
          </a:p>
          <a:p>
            <a:r>
              <a:rPr lang="ru-RU" dirty="0" smtClean="0"/>
              <a:t>Ты </a:t>
            </a:r>
            <a:r>
              <a:rPr lang="ru-RU" dirty="0"/>
              <a:t>подай </a:t>
            </a:r>
            <a:r>
              <a:rPr lang="ru-RU" dirty="0" smtClean="0"/>
              <a:t>пирога.</a:t>
            </a:r>
          </a:p>
          <a:p>
            <a:r>
              <a:rPr lang="ru-RU" dirty="0" smtClean="0"/>
              <a:t>Или </a:t>
            </a:r>
            <a:r>
              <a:rPr lang="ru-RU" dirty="0"/>
              <a:t>хлеба </a:t>
            </a:r>
            <a:r>
              <a:rPr lang="ru-RU" dirty="0" err="1" smtClean="0"/>
              <a:t>ломтину</a:t>
            </a:r>
            <a:r>
              <a:rPr lang="ru-RU" dirty="0" smtClean="0"/>
              <a:t>,</a:t>
            </a:r>
          </a:p>
          <a:p>
            <a:r>
              <a:rPr lang="ru-RU" dirty="0" smtClean="0"/>
              <a:t>Или </a:t>
            </a:r>
            <a:r>
              <a:rPr lang="ru-RU" dirty="0"/>
              <a:t>денег полтину,</a:t>
            </a:r>
          </a:p>
          <a:p>
            <a:endParaRPr lang="ru-RU" dirty="0"/>
          </a:p>
          <a:p>
            <a:r>
              <a:rPr lang="ru-RU" b="1" dirty="0"/>
              <a:t>2 </a:t>
            </a:r>
            <a:r>
              <a:rPr lang="ru-RU" b="1" dirty="0" err="1"/>
              <a:t>колядовщик</a:t>
            </a:r>
            <a:r>
              <a:rPr lang="ru-RU" b="1" dirty="0"/>
              <a:t>:</a:t>
            </a:r>
          </a:p>
          <a:p>
            <a:endParaRPr lang="ru-RU" dirty="0"/>
          </a:p>
          <a:p>
            <a:r>
              <a:rPr lang="ru-RU" dirty="0"/>
              <a:t>Или курочку с </a:t>
            </a:r>
            <a:r>
              <a:rPr lang="ru-RU" dirty="0" smtClean="0"/>
              <a:t>хохолком</a:t>
            </a:r>
          </a:p>
          <a:p>
            <a:r>
              <a:rPr lang="ru-RU" dirty="0" smtClean="0"/>
              <a:t>Петушка </a:t>
            </a:r>
            <a:r>
              <a:rPr lang="ru-RU" dirty="0"/>
              <a:t>с гребешком.</a:t>
            </a:r>
          </a:p>
          <a:p>
            <a:endParaRPr lang="ru-RU" dirty="0"/>
          </a:p>
          <a:p>
            <a:r>
              <a:rPr lang="ru-RU" b="1" dirty="0"/>
              <a:t>3 </a:t>
            </a:r>
            <a:r>
              <a:rPr lang="ru-RU" b="1" dirty="0" err="1"/>
              <a:t>колядовщик</a:t>
            </a:r>
            <a:r>
              <a:rPr lang="ru-RU" b="1" dirty="0"/>
              <a:t>:</a:t>
            </a:r>
          </a:p>
          <a:p>
            <a:endParaRPr lang="ru-RU" dirty="0"/>
          </a:p>
          <a:p>
            <a:r>
              <a:rPr lang="ru-RU" dirty="0"/>
              <a:t>Коляда, </a:t>
            </a:r>
            <a:r>
              <a:rPr lang="ru-RU" dirty="0" smtClean="0"/>
              <a:t>коляда</a:t>
            </a:r>
          </a:p>
          <a:p>
            <a:r>
              <a:rPr lang="ru-RU" dirty="0" smtClean="0"/>
              <a:t>Отворяй-ка ворота</a:t>
            </a:r>
          </a:p>
          <a:p>
            <a:r>
              <a:rPr lang="ru-RU" dirty="0" smtClean="0"/>
              <a:t>Открывайте сундучки</a:t>
            </a:r>
          </a:p>
          <a:p>
            <a:r>
              <a:rPr lang="ru-RU" dirty="0" smtClean="0"/>
              <a:t>Доставайте </a:t>
            </a:r>
            <a:r>
              <a:rPr lang="ru-RU" dirty="0"/>
              <a:t>пятачки.</a:t>
            </a:r>
          </a:p>
          <a:p>
            <a:endParaRPr lang="ru-RU" dirty="0"/>
          </a:p>
          <a:p>
            <a:r>
              <a:rPr lang="ru-RU" dirty="0"/>
              <a:t> </a:t>
            </a:r>
            <a:r>
              <a:rPr lang="ru-RU" b="1" dirty="0" smtClean="0"/>
              <a:t>Хозяйка</a:t>
            </a:r>
            <a:r>
              <a:rPr lang="ru-RU" dirty="0"/>
              <a:t>: Ничего я вам не дам!</a:t>
            </a:r>
          </a:p>
          <a:p>
            <a:pPr marL="0" indent="0">
              <a:buNone/>
            </a:pPr>
            <a:r>
              <a:rPr lang="ru-RU" dirty="0" smtClean="0"/>
              <a:t>Расходитесь </a:t>
            </a:r>
            <a:r>
              <a:rPr lang="ru-RU" dirty="0"/>
              <a:t>по </a:t>
            </a:r>
            <a:r>
              <a:rPr lang="ru-RU" dirty="0" smtClean="0"/>
              <a:t>домам! Угощение </a:t>
            </a:r>
            <a:r>
              <a:rPr lang="ru-RU" dirty="0"/>
              <a:t>зарабатывать надо.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89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118</TotalTime>
  <Words>1027</Words>
  <Application>Microsoft Office PowerPoint</Application>
  <PresentationFormat>Экран (4:3)</PresentationFormat>
  <Paragraphs>188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«Рождественские посиделки»</vt:lpstr>
      <vt:lpstr>Сценарий праздника для детей старшего дошкольного возраста «Рождественские посиделки» в старшей группе №10</vt:lpstr>
      <vt:lpstr>Ход праздника</vt:lpstr>
      <vt:lpstr>Рассказ Хозяюшки</vt:lpstr>
      <vt:lpstr>Презентация PowerPoint</vt:lpstr>
      <vt:lpstr>Презентация PowerPoint</vt:lpstr>
      <vt:lpstr>Стих о Рождестве</vt:lpstr>
      <vt:lpstr>Приход колядовщиков</vt:lpstr>
      <vt:lpstr>Колядки</vt:lpstr>
      <vt:lpstr>Игра</vt:lpstr>
      <vt:lpstr>Святки</vt:lpstr>
      <vt:lpstr>Презентация PowerPoint</vt:lpstr>
      <vt:lpstr>Песня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«Рождественские посиделки»</dc:title>
  <dc:creator>Я</dc:creator>
  <cp:lastModifiedBy>Я</cp:lastModifiedBy>
  <cp:revision>10</cp:revision>
  <dcterms:created xsi:type="dcterms:W3CDTF">2017-12-09T16:27:55Z</dcterms:created>
  <dcterms:modified xsi:type="dcterms:W3CDTF">2017-12-17T13:43:16Z</dcterms:modified>
</cp:coreProperties>
</file>