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Loch </a:t>
            </a:r>
            <a:r>
              <a:rPr lang="en-US" dirty="0" err="1" smtClean="0">
                <a:solidFill>
                  <a:srgbClr val="002060"/>
                </a:solidFill>
              </a:rPr>
              <a:t>ness</a:t>
            </a:r>
            <a:r>
              <a:rPr lang="en-US" dirty="0" smtClean="0">
                <a:solidFill>
                  <a:srgbClr val="002060"/>
                </a:solidFill>
              </a:rPr>
              <a:t> monster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5105400"/>
            <a:ext cx="5214942" cy="175260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Презентация учениц 6 «Б» класса</a:t>
            </a:r>
          </a:p>
          <a:p>
            <a:r>
              <a:rPr lang="ru-RU" sz="2800" dirty="0" err="1" smtClean="0">
                <a:solidFill>
                  <a:schemeClr val="bg1"/>
                </a:solidFill>
              </a:rPr>
              <a:t>Плачинда</a:t>
            </a:r>
            <a:r>
              <a:rPr lang="ru-RU" sz="2800" dirty="0" smtClean="0">
                <a:solidFill>
                  <a:schemeClr val="bg1"/>
                </a:solidFill>
              </a:rPr>
              <a:t> Олеси и Сафоновой </a:t>
            </a:r>
            <a:r>
              <a:rPr lang="ru-RU" sz="2800" dirty="0" err="1" smtClean="0">
                <a:solidFill>
                  <a:schemeClr val="bg1"/>
                </a:solidFill>
              </a:rPr>
              <a:t>Карины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Loch </a:t>
            </a:r>
            <a:r>
              <a:rPr lang="en-US" sz="2800" dirty="0" err="1" smtClean="0">
                <a:solidFill>
                  <a:srgbClr val="00B050"/>
                </a:solidFill>
              </a:rPr>
              <a:t>ness</a:t>
            </a:r>
            <a:r>
              <a:rPr lang="en-US" sz="2800" dirty="0" smtClean="0">
                <a:solidFill>
                  <a:srgbClr val="00B050"/>
                </a:solidFill>
              </a:rPr>
              <a:t> monster-a creature that according to legend living in the waters of Loch </a:t>
            </a:r>
            <a:r>
              <a:rPr lang="en-US" sz="2800" dirty="0" err="1" smtClean="0">
                <a:solidFill>
                  <a:srgbClr val="00B050"/>
                </a:solidFill>
              </a:rPr>
              <a:t>ness</a:t>
            </a:r>
            <a:r>
              <a:rPr lang="en-US" sz="2800" dirty="0" smtClean="0">
                <a:solidFill>
                  <a:srgbClr val="00B050"/>
                </a:solidFill>
              </a:rPr>
              <a:t> in Scotland</a:t>
            </a:r>
            <a:r>
              <a:rPr lang="ru-RU" sz="2800" dirty="0" smtClean="0">
                <a:solidFill>
                  <a:srgbClr val="00B050"/>
                </a:solidFill>
              </a:rPr>
              <a:t>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лы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214554"/>
            <a:ext cx="6858048" cy="4318633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428605"/>
            <a:ext cx="78581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In </a:t>
            </a:r>
            <a:r>
              <a:rPr lang="en-US" sz="2800" dirty="0" smtClean="0"/>
              <a:t>late 1934 by Dr Kenneth Wilson from London filmed floating </a:t>
            </a:r>
            <a:r>
              <a:rPr lang="en-US" sz="2800" dirty="0" err="1" smtClean="0"/>
              <a:t>Nessie</a:t>
            </a:r>
            <a:r>
              <a:rPr lang="en-US" sz="2800" dirty="0" smtClean="0"/>
              <a:t>. This photo has bypassed the Newspapers and magazines all over the world and firmly established in the history of the mysteries, called the "photo </a:t>
            </a:r>
            <a:r>
              <a:rPr lang="en-US" sz="2800" dirty="0" err="1" smtClean="0"/>
              <a:t>doctor".He</a:t>
            </a:r>
            <a:r>
              <a:rPr lang="en-US" sz="2800" dirty="0" smtClean="0"/>
              <a:t> accidentally took this picture while bird-watching around the lake.</a:t>
            </a:r>
            <a:endParaRPr lang="ru-RU" sz="2800" dirty="0"/>
          </a:p>
        </p:txBody>
      </p:sp>
      <p:pic>
        <p:nvPicPr>
          <p:cNvPr id="1026" name="Picture 2" descr="http://go2.imgsmail.ru/imgpreview?key=70fb41425a0985c&amp;mb=imgdb_preview_14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00438"/>
            <a:ext cx="6929486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From the Loch </a:t>
            </a:r>
            <a:r>
              <a:rPr lang="en-US" sz="3600" dirty="0" err="1" smtClean="0">
                <a:solidFill>
                  <a:schemeClr val="bg1"/>
                </a:solidFill>
              </a:rPr>
              <a:t>ness</a:t>
            </a:r>
            <a:r>
              <a:rPr lang="en-US" sz="3600" dirty="0" smtClean="0">
                <a:solidFill>
                  <a:schemeClr val="bg1"/>
                </a:solidFill>
              </a:rPr>
              <a:t> monster -long neck ,flippers , tail , little head planted on a long neck , has a mouth with sharp teeth</a:t>
            </a:r>
            <a:r>
              <a:rPr lang="ru-RU" sz="3600" dirty="0" smtClean="0">
                <a:solidFill>
                  <a:schemeClr val="bg1"/>
                </a:solidFill>
              </a:rPr>
              <a:t> .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лах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2928934"/>
            <a:ext cx="4572032" cy="3643338"/>
          </a:xfrm>
        </p:spPr>
      </p:pic>
      <p:pic>
        <p:nvPicPr>
          <p:cNvPr id="6" name="Содержимое 5" descr="лэ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2928934"/>
            <a:ext cx="4143372" cy="3714776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оут\Downloads\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143932" cy="61436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оут\Downloads\н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786058"/>
            <a:ext cx="7500990" cy="40719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00232" y="785794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I</a:t>
            </a:r>
            <a:r>
              <a:rPr lang="en-US" sz="3200" dirty="0" smtClean="0"/>
              <a:t>t </a:t>
            </a:r>
            <a:r>
              <a:rPr lang="en-US" sz="3200" dirty="0" smtClean="0"/>
              <a:t>is a monument to the Loch </a:t>
            </a:r>
            <a:r>
              <a:rPr lang="en-US" sz="3200" dirty="0" err="1" smtClean="0"/>
              <a:t>ness</a:t>
            </a:r>
            <a:r>
              <a:rPr lang="en-US" sz="3200" dirty="0" smtClean="0"/>
              <a:t> monster in </a:t>
            </a:r>
            <a:r>
              <a:rPr lang="en-US" sz="3200" dirty="0" smtClean="0"/>
              <a:t>Scotland</a:t>
            </a:r>
            <a:endParaRPr lang="ru-RU" sz="3200" dirty="0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оут\Downloads\прико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3643338"/>
          </a:xfrm>
        </p:spPr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00B0F0"/>
                </a:solidFill>
              </a:rPr>
              <a:t>The End</a:t>
            </a:r>
            <a:endParaRPr lang="ru-RU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126</TotalTime>
  <Words>126</Words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Loch ness monster</vt:lpstr>
      <vt:lpstr>Loch ness monster-a creature that according to legend living in the waters of Loch ness in Scotland.</vt:lpstr>
      <vt:lpstr>Слайд 3</vt:lpstr>
      <vt:lpstr>From the Loch ness monster -long neck ,flippers , tail , little head planted on a long neck , has a mouth with sharp teeth . </vt:lpstr>
      <vt:lpstr>Слайд 5</vt:lpstr>
      <vt:lpstr>Слайд 6</vt:lpstr>
      <vt:lpstr>Слайд 7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</dc:creator>
  <cp:lastModifiedBy>Ноут</cp:lastModifiedBy>
  <cp:revision>15</cp:revision>
  <dcterms:created xsi:type="dcterms:W3CDTF">2016-11-27T12:07:19Z</dcterms:created>
  <dcterms:modified xsi:type="dcterms:W3CDTF">2016-11-29T20:22:36Z</dcterms:modified>
</cp:coreProperties>
</file>