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58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91;&#1088;&#1086;&#1074;&#1077;&#1085;&#1100;.MP3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pic4you.ru/allimage/y2011/10-15/12216/1292760.png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64;&#1040;&#1056;&#1040;&#1044;&#1040;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85;&#1072;&#1089;&#1090;&#1088;&#1086;&#1077;&#1085;&#1080;&#1077;.avi" TargetMode="External"/><Relationship Id="rId1" Type="http://schemas.openxmlformats.org/officeDocument/2006/relationships/audi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74;&#1080;&#1076;&#1077;&#1086;&#1101;&#1082;&#1089;&#1082;&#1091;&#1088;&#1089;&#1080;&#1103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79;&#1072;&#1075;&#1072;&#1076;&#1082;&#1072;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89;&#1085;&#1077;&#1075;&#1091;&#1088;&#1086;&#1095;&#1082;&#1072;%20&#1080;&#1089;&#1090;&#1086;&#1088;&#1080;&#1103;.avi" TargetMode="External"/><Relationship Id="rId1" Type="http://schemas.openxmlformats.org/officeDocument/2006/relationships/audi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89;&#1085;&#1077;&#1075;&#1091;&#1088;&#1086;&#1089;&#1082;&#1072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42;&#1072;&#1089;&#1085;&#1077;&#1094;&#1086;&#1074;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82;&#1072;&#1088;&#1090;&#1080;&#1085;&#1082;&#1072;.avi" TargetMode="External"/><Relationship Id="rId1" Type="http://schemas.openxmlformats.org/officeDocument/2006/relationships/audi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95;&#1091;&#1074;&#1089;&#1090;&#1074;&#1072;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60;&#1080;&#1079;&#1084;&#1080;&#1085;&#1091;&#1090;&#1082;&#1072;%20&#1076;&#1083;&#1103;%20&#1075;&#1083;&#1072;&#1079;%20'&#1047;&#1080;&#1084;&#1085;&#1103;&#1103;%20&#1089;&#1082;&#1072;&#1079;&#1082;&#1072;'.mp4" TargetMode="External"/><Relationship Id="rId1" Type="http://schemas.openxmlformats.org/officeDocument/2006/relationships/audio" Target="file:///E:\Users\&#1042;&#1083;&#1072;&#1076;&#1080;&#1084;&#1080;&#1088;\Desktop\&#1089;&#1086;&#1095;&#1080;&#1085;&#1077;&#1085;&#1080;&#1077;%20&#1087;&#1086;%20&#1082;&#1072;&#1088;&#1090;&#1080;&#1085;&#1077;%20&#1057;&#1053;&#1045;&#1043;&#1059;&#1056;&#1054;&#1063;&#1050;&#1040;\&#1092;&#1080;&#1079;&#1084;&#1080;&#1085;&#1091;&#1090;&#1082;&#1072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Сочинение-описание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картины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В. М. Васнецова</a:t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«Снегурочка»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980728"/>
          <a:ext cx="7632848" cy="5553792"/>
        </p:xfrm>
        <a:graphic>
          <a:graphicData uri="http://schemas.openxmlformats.org/drawingml/2006/table">
            <a:tbl>
              <a:tblPr/>
              <a:tblGrid>
                <a:gridCol w="3422031"/>
                <a:gridCol w="4210817"/>
              </a:tblGrid>
              <a:tr h="4992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План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Ключевые слова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1. Вступление. 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Что изображено на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картине В. Васнецова «Снегурочка»?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2. Основная часть.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 Описание картины.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1. Как художник изобразил природу?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2. Где стоит Снегурочка?  Во что одета? Какие чувства испытывает?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3. Заключение.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Понравилась ли тебе картина? Чем? </a:t>
                      </a: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Самооценка</a:t>
            </a:r>
            <a:endParaRPr lang="ru-RU" b="1" dirty="0"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1. </a:t>
            </a:r>
            <a:r>
              <a:rPr lang="ru-RU" dirty="0" smtClean="0"/>
              <a:t>Я смогу самостоятельно написать сочинение – описание  по картине.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2. </a:t>
            </a:r>
            <a:r>
              <a:rPr lang="ru-RU" dirty="0" smtClean="0"/>
              <a:t>Я напишу сочинение – описание  по картине, но мне необходимо еще раз просмотреть весь материал по учебнику.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. Я не смогу самостоятельно написать сочинение - описание по картине.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4. </a:t>
            </a:r>
            <a:r>
              <a:rPr lang="ru-RU" dirty="0" smtClean="0"/>
              <a:t>Я не знаю, как писать сочинение - описание по картине.</a:t>
            </a:r>
          </a:p>
          <a:p>
            <a:endParaRPr lang="ru-RU" dirty="0"/>
          </a:p>
        </p:txBody>
      </p:sp>
      <p:pic>
        <p:nvPicPr>
          <p:cNvPr id="7" name="уров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Подведём итог</a:t>
            </a:r>
            <a:endParaRPr lang="ru-RU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Какое открытие сделали </a:t>
            </a:r>
            <a:br>
              <a:rPr lang="ru-RU" dirty="0" smtClean="0"/>
            </a:br>
            <a:r>
              <a:rPr lang="ru-RU" dirty="0" smtClean="0"/>
              <a:t>на уроке?</a:t>
            </a:r>
          </a:p>
          <a:p>
            <a:r>
              <a:rPr lang="ru-RU" dirty="0" smtClean="0"/>
              <a:t>- Понравился ли данный вид работы?</a:t>
            </a:r>
          </a:p>
          <a:p>
            <a:r>
              <a:rPr lang="ru-RU" dirty="0" smtClean="0"/>
              <a:t>– О чем хотели бы узнать </a:t>
            </a:r>
            <a:br>
              <a:rPr lang="ru-RU" dirty="0" smtClean="0"/>
            </a:br>
            <a:r>
              <a:rPr lang="ru-RU" dirty="0" smtClean="0"/>
              <a:t>подробнее?</a:t>
            </a:r>
          </a:p>
          <a:p>
            <a:r>
              <a:rPr lang="ru-RU" dirty="0" smtClean="0"/>
              <a:t>- Скажите, испытывали ли вы трудности в написании сочинения?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Домашнее задание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Дописать сочинение, кто не успел.</a:t>
            </a:r>
          </a:p>
          <a:p>
            <a:r>
              <a:rPr lang="ru-RU" b="1" dirty="0" smtClean="0"/>
              <a:t>Для тех, кто всё успел на уроке, карточка-раскраска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611560" y="908720"/>
            <a:ext cx="8064896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Вы можете использовать данное оформление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для создания своих презентаций,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но в своей презентации вы должны указать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источник шаблона: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11560" y="764704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</a:t>
            </a:r>
            <a:r>
              <a:rPr kumimoji="0" lang="ru-RU" sz="36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– ресурсы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844824"/>
            <a:ext cx="792088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00" i="1" dirty="0" smtClean="0"/>
          </a:p>
          <a:p>
            <a:pPr algn="ctr"/>
            <a:r>
              <a:rPr lang="en-US" dirty="0" smtClean="0">
                <a:hlinkClick r:id="rId2"/>
              </a:rPr>
              <a:t>http://pic4you.ru/allimage/y2011/10-15/12216/1292760.png</a:t>
            </a:r>
            <a:r>
              <a:rPr lang="ru-RU" dirty="0" smtClean="0"/>
              <a:t> </a:t>
            </a:r>
          </a:p>
          <a:p>
            <a:pPr lvl="0" algn="ctr"/>
            <a:r>
              <a:rPr lang="ru-RU" sz="2400" i="1" dirty="0" smtClean="0">
                <a:solidFill>
                  <a:schemeClr val="bg1"/>
                </a:solidFill>
              </a:rPr>
              <a:t>снежинки для рамочки</a:t>
            </a:r>
          </a:p>
          <a:p>
            <a:pPr lvl="0" algn="ctr"/>
            <a:endParaRPr lang="ru-RU" sz="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Шарада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Корень извлечь из </a:t>
            </a:r>
            <a:r>
              <a:rPr lang="ru-RU" sz="3600" b="1" dirty="0" smtClean="0">
                <a:solidFill>
                  <a:srgbClr val="FF0000"/>
                </a:solidFill>
              </a:rPr>
              <a:t>НАЧИНКИ </a:t>
            </a:r>
            <a:r>
              <a:rPr lang="ru-RU" sz="3600" b="1" dirty="0" smtClean="0"/>
              <a:t>несложно</a:t>
            </a:r>
          </a:p>
          <a:p>
            <a:pPr algn="ctr">
              <a:buNone/>
            </a:pPr>
            <a:r>
              <a:rPr lang="ru-RU" sz="3600" b="1" dirty="0" smtClean="0"/>
              <a:t>Приставка в </a:t>
            </a:r>
            <a:r>
              <a:rPr lang="ru-RU" sz="3600" b="1" dirty="0" smtClean="0">
                <a:solidFill>
                  <a:srgbClr val="FF0000"/>
                </a:solidFill>
              </a:rPr>
              <a:t>СОСУДЕ</a:t>
            </a:r>
            <a:r>
              <a:rPr lang="ru-RU" sz="3600" b="1" dirty="0" smtClean="0"/>
              <a:t> </a:t>
            </a:r>
            <a:r>
              <a:rPr lang="ru-RU" sz="3600" b="1" dirty="0" smtClean="0"/>
              <a:t>хранится надёжно,</a:t>
            </a:r>
          </a:p>
          <a:p>
            <a:pPr algn="ctr">
              <a:buNone/>
            </a:pPr>
            <a:r>
              <a:rPr lang="ru-RU" sz="3600" b="1" dirty="0" smtClean="0"/>
              <a:t>Суффикс в </a:t>
            </a:r>
            <a:r>
              <a:rPr lang="ru-RU" sz="3600" b="1" dirty="0" smtClean="0">
                <a:solidFill>
                  <a:srgbClr val="FF0000"/>
                </a:solidFill>
              </a:rPr>
              <a:t>ГУДЕНИИ</a:t>
            </a:r>
            <a:r>
              <a:rPr lang="ru-RU" sz="3600" b="1" dirty="0" smtClean="0"/>
              <a:t> </a:t>
            </a:r>
            <a:r>
              <a:rPr lang="ru-RU" sz="3600" b="1" dirty="0" smtClean="0"/>
              <a:t>ясно услышишь,</a:t>
            </a:r>
          </a:p>
          <a:p>
            <a:pPr algn="ctr">
              <a:buNone/>
            </a:pPr>
            <a:r>
              <a:rPr lang="ru-RU" sz="3600" b="1" dirty="0" smtClean="0"/>
              <a:t>Вместе – на темы различные пишешь.</a:t>
            </a:r>
          </a:p>
          <a:p>
            <a:endParaRPr lang="ru-RU" dirty="0"/>
          </a:p>
        </p:txBody>
      </p:sp>
      <p:pic>
        <p:nvPicPr>
          <p:cNvPr id="4" name="ШАРА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Видео экскурсия</a:t>
            </a:r>
            <a:endParaRPr lang="ru-RU" dirty="0">
              <a:latin typeface="+mn-lt"/>
            </a:endParaRPr>
          </a:p>
        </p:txBody>
      </p:sp>
      <p:pic>
        <p:nvPicPr>
          <p:cNvPr id="4" name="видеоэкскурси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79512" y="6309320"/>
            <a:ext cx="304800" cy="304800"/>
          </a:xfrm>
          <a:prstGeom prst="rect">
            <a:avLst/>
          </a:prstGeom>
        </p:spPr>
      </p:pic>
      <p:pic>
        <p:nvPicPr>
          <p:cNvPr id="5" name="настроение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38200" y="1333500"/>
            <a:ext cx="7467600" cy="4975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Загадка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b="1" dirty="0" smtClean="0"/>
              <a:t>С </a:t>
            </a:r>
            <a:r>
              <a:rPr lang="ru-RU" sz="4400" b="1" dirty="0" smtClean="0"/>
              <a:t>дедушкой Морозом  рядом,</a:t>
            </a:r>
            <a:br>
              <a:rPr lang="ru-RU" sz="4400" b="1" dirty="0" smtClean="0"/>
            </a:br>
            <a:r>
              <a:rPr lang="ru-RU" sz="4400" b="1" dirty="0" smtClean="0"/>
              <a:t>Блещет праздничным нарядом.</a:t>
            </a:r>
            <a:br>
              <a:rPr lang="ru-RU" sz="4400" b="1" dirty="0" smtClean="0"/>
            </a:br>
            <a:r>
              <a:rPr lang="ru-RU" sz="4400" b="1" dirty="0" smtClean="0"/>
              <a:t>Нам загадки задаёт, </a:t>
            </a:r>
            <a:br>
              <a:rPr lang="ru-RU" sz="4400" b="1" dirty="0" smtClean="0"/>
            </a:br>
            <a:r>
              <a:rPr lang="ru-RU" sz="4400" b="1" dirty="0" smtClean="0"/>
              <a:t>Водит хоровод, поёт.</a:t>
            </a:r>
            <a:br>
              <a:rPr lang="ru-RU" sz="4400" b="1" dirty="0" smtClean="0"/>
            </a:br>
            <a:r>
              <a:rPr lang="ru-RU" sz="4400" b="1" dirty="0" smtClean="0"/>
              <a:t>Из снежинок курточка,</a:t>
            </a:r>
            <a:br>
              <a:rPr lang="ru-RU" sz="4400" b="1" dirty="0" smtClean="0"/>
            </a:br>
            <a:r>
              <a:rPr lang="ru-RU" sz="4400" b="1" dirty="0" smtClean="0"/>
              <a:t>Это кто?…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загад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негуроска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021388"/>
            <a:ext cx="304800" cy="304800"/>
          </a:xfrm>
          <a:prstGeom prst="rect">
            <a:avLst/>
          </a:prstGeom>
        </p:spPr>
      </p:pic>
      <p:pic>
        <p:nvPicPr>
          <p:cNvPr id="5" name="снегурочка история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38200" y="476672"/>
            <a:ext cx="7694240" cy="576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В. М. Васнецов</a:t>
            </a:r>
            <a:endParaRPr lang="ru-RU" dirty="0">
              <a:latin typeface="+mn-lt"/>
            </a:endParaRPr>
          </a:p>
        </p:txBody>
      </p:sp>
      <p:pic>
        <p:nvPicPr>
          <p:cNvPr id="3" name="Васнецов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124744"/>
            <a:ext cx="7694240" cy="525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чувст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592" y="6021288"/>
            <a:ext cx="304800" cy="304800"/>
          </a:xfrm>
          <a:prstGeom prst="rect">
            <a:avLst/>
          </a:prstGeom>
        </p:spPr>
      </p:pic>
      <p:pic>
        <p:nvPicPr>
          <p:cNvPr id="4" name="картинка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611560" y="764704"/>
            <a:ext cx="8064896" cy="5112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+mn-lt"/>
              </a:rPr>
              <a:t>Физминутка</a:t>
            </a:r>
            <a:r>
              <a:rPr lang="ru-RU" dirty="0" smtClean="0"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pic>
        <p:nvPicPr>
          <p:cNvPr id="3" name="физминут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592" y="6093296"/>
            <a:ext cx="304800" cy="304800"/>
          </a:xfrm>
          <a:prstGeom prst="rect">
            <a:avLst/>
          </a:prstGeom>
        </p:spPr>
      </p:pic>
      <p:pic>
        <p:nvPicPr>
          <p:cNvPr id="4" name="Физминутка для глаз 'Зимняя сказка'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1187624" y="1124744"/>
            <a:ext cx="7272808" cy="4932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Словарная работа</a:t>
            </a:r>
            <a:endParaRPr lang="ru-RU" dirty="0">
              <a:latin typeface="+mn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2276872"/>
          <a:ext cx="792088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5609"/>
                <a:gridCol w="5035271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юная, красивая, волшебная, очаровательная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яркая, лунная, волшебная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голубоватый, легкий, пушистые хлопья снега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жемчужные, легкие, парящие в воздухе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7F7F"/>
      </a:hlink>
      <a:folHlink>
        <a:srgbClr val="FFE5E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248</Words>
  <Application>Microsoft Office PowerPoint</Application>
  <PresentationFormat>Экран (4:3)</PresentationFormat>
  <Paragraphs>54</Paragraphs>
  <Slides>15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Сочинение-описание картины В. М. Васнецова «Снегурочка»</vt:lpstr>
      <vt:lpstr>Шарада</vt:lpstr>
      <vt:lpstr>Видео экскурсия</vt:lpstr>
      <vt:lpstr>Загадка</vt:lpstr>
      <vt:lpstr>Слайд 5</vt:lpstr>
      <vt:lpstr>В. М. Васнецов</vt:lpstr>
      <vt:lpstr>Слайд 7</vt:lpstr>
      <vt:lpstr>Физминутка </vt:lpstr>
      <vt:lpstr>Словарная работа</vt:lpstr>
      <vt:lpstr>Слайд 10</vt:lpstr>
      <vt:lpstr>Самооценка</vt:lpstr>
      <vt:lpstr>Подведём итог</vt:lpstr>
      <vt:lpstr>Домашнее задание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 Windows</cp:lastModifiedBy>
  <cp:revision>13</cp:revision>
  <dcterms:created xsi:type="dcterms:W3CDTF">2013-08-17T08:34:50Z</dcterms:created>
  <dcterms:modified xsi:type="dcterms:W3CDTF">2017-11-22T18:13:12Z</dcterms:modified>
</cp:coreProperties>
</file>