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CC00"/>
    <a:srgbClr val="BCBC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3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st.depositphotos.com/1499637/1244/v/950/depositphotos_12440626-Funny-vehicles-in-the-city.jpg"/>
          <p:cNvPicPr>
            <a:picLocks noChangeAspect="1" noChangeArrowheads="1"/>
          </p:cNvPicPr>
          <p:nvPr/>
        </p:nvPicPr>
        <p:blipFill>
          <a:blip r:embed="rId2" cstate="print"/>
          <a:srcRect t="8704" r="61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other (222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284984"/>
            <a:ext cx="1143000" cy="1390650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44824"/>
            <a:ext cx="8260112" cy="172722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588224" y="6237312"/>
            <a:ext cx="244827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Рубенко Е.М. г. Кандалакша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reviews.123rf.com/images/iimages/iimages1206/iimages120600205/13930826-Illustration-of-typical-urban-street-Stock-Vector-street-houses-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www.metod-kopilka.ru/images/doc/18/12471/2/hello_html_m316b18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40568" y="0"/>
            <a:ext cx="5040560" cy="73737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76672"/>
            <a:ext cx="4464496" cy="31683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«Самый главный на дороге,-</a:t>
            </a:r>
            <a:br>
              <a:rPr lang="ru-RU" sz="2400" dirty="0" smtClean="0"/>
            </a:br>
            <a:r>
              <a:rPr lang="ru-RU" sz="2400" dirty="0" smtClean="0"/>
              <a:t>Говорили мне друзья -</a:t>
            </a:r>
            <a:br>
              <a:rPr lang="ru-RU" sz="2400" dirty="0" smtClean="0"/>
            </a:br>
            <a:r>
              <a:rPr lang="ru-RU" sz="2400" dirty="0" smtClean="0"/>
              <a:t>Разноглазый, одноногий, </a:t>
            </a:r>
            <a:br>
              <a:rPr lang="ru-RU" sz="2400" dirty="0" smtClean="0"/>
            </a:br>
            <a:r>
              <a:rPr lang="ru-RU" sz="2400" dirty="0" smtClean="0"/>
              <a:t>С ним шутить никак нельзя».</a:t>
            </a:r>
            <a:br>
              <a:rPr lang="ru-RU" sz="2400" dirty="0" smtClean="0"/>
            </a:br>
            <a:r>
              <a:rPr lang="ru-RU" sz="2400" dirty="0" smtClean="0"/>
              <a:t>Я немного испугался</a:t>
            </a:r>
            <a:br>
              <a:rPr lang="ru-RU" sz="2400" dirty="0" smtClean="0"/>
            </a:br>
            <a:r>
              <a:rPr lang="ru-RU" sz="2400" dirty="0" smtClean="0"/>
              <a:t>Слыша этот разговор,</a:t>
            </a:r>
            <a:br>
              <a:rPr lang="ru-RU" sz="2400" dirty="0" smtClean="0"/>
            </a:br>
            <a:r>
              <a:rPr lang="ru-RU" sz="2400" dirty="0" smtClean="0"/>
              <a:t>Но  подумав, догадался-</a:t>
            </a:r>
            <a:br>
              <a:rPr lang="ru-RU" sz="2400" dirty="0" smtClean="0"/>
            </a:br>
            <a:r>
              <a:rPr lang="ru-RU" sz="2400" dirty="0" smtClean="0"/>
              <a:t>Это ж, просто…….. </a:t>
            </a:r>
            <a:r>
              <a:rPr lang="ru-RU" sz="2400" b="1" dirty="0" smtClean="0">
                <a:solidFill>
                  <a:srgbClr val="FF0000"/>
                </a:solidFill>
              </a:rPr>
              <a:t>светофор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demiart.ru/forum/uploads6/post-222574-1282789002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 b="8968"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pic>
        <p:nvPicPr>
          <p:cNvPr id="4" name="Picture 4" descr="http://www.metod-kopilka.ru/images/doc/18/12471/2/hello_html_m316b18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2132856"/>
            <a:ext cx="3456384" cy="5056295"/>
          </a:xfrm>
          <a:prstGeom prst="rect">
            <a:avLst/>
          </a:prstGeom>
          <a:noFill/>
        </p:spPr>
      </p:pic>
      <p:sp>
        <p:nvSpPr>
          <p:cNvPr id="5" name="Трапеция 4"/>
          <p:cNvSpPr/>
          <p:nvPr/>
        </p:nvSpPr>
        <p:spPr>
          <a:xfrm>
            <a:off x="3347864" y="4365104"/>
            <a:ext cx="4775516" cy="2276872"/>
          </a:xfrm>
          <a:prstGeom prst="trapezoid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5076056" y="5373216"/>
            <a:ext cx="1143008" cy="92869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C:\Users\adm\Desktop\Без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995936" y="5085184"/>
            <a:ext cx="1238656" cy="15716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" descr="C:\Users\adm\Desktop\Без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085184"/>
            <a:ext cx="1273240" cy="15716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5076056" y="4509120"/>
            <a:ext cx="1143008" cy="92869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4499992" y="4365104"/>
            <a:ext cx="2223128" cy="20861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5076056" y="3429000"/>
            <a:ext cx="1143008" cy="928694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4499992" y="3284984"/>
            <a:ext cx="2223128" cy="20861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5148064" y="2420888"/>
            <a:ext cx="936104" cy="86409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C:\Users\adm\Desktop\Безимени-1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3582" t="18512" r="13983" b="22634"/>
          <a:stretch>
            <a:fillRect/>
          </a:stretch>
        </p:blipFill>
        <p:spPr bwMode="auto">
          <a:xfrm>
            <a:off x="4499992" y="2204864"/>
            <a:ext cx="2223128" cy="20861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5148064" y="1340768"/>
            <a:ext cx="936104" cy="8640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3" name="Picture 3" descr="C:\Users\Администратор\Desktop\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-99392"/>
            <a:ext cx="1494583" cy="1494583"/>
          </a:xfrm>
          <a:prstGeom prst="rect">
            <a:avLst/>
          </a:prstGeom>
          <a:noFill/>
        </p:spPr>
      </p:pic>
      <p:pic>
        <p:nvPicPr>
          <p:cNvPr id="15364" name="Picture 4" descr="C:\Users\Администратор\Desktop\Без имени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1680" y="0"/>
            <a:ext cx="2956504" cy="1352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70" decel="100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770" decel="100000"/>
                                        <p:tgtEl>
                                          <p:spTgt spid="153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4" dur="77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wallpaper4k.com/download.php?res=city%2FWPWFZPR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95736" y="1556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дорогах с давних пор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Был всегда великий спор,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главнее, пешеход –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Непоседливый народ,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Или транспортное средство –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новое соседство.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 решить извечный спор,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Был придуман светофор.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Загорелся красный свет,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Для машин проезда нет.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Свет зелёный впереди,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Пешеход вперёд иди. </a:t>
            </a: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4" descr="http://www.metod-kopilka.ru/images/doc/18/12471/2/hello_html_m316b18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980728"/>
            <a:ext cx="3771472" cy="55172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6309320"/>
            <a:ext cx="9144000" cy="54868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7" name="Picture 3" descr="C:\Users\Администратор\Desktop\s1117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804248" y="5805264"/>
            <a:ext cx="2126019" cy="921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-0.64375 0.0104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" y="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wallpaper4k.com/download.php?res=city%2FWPWFZPR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latin typeface="+mn-lt"/>
              </a:rPr>
              <a:t>Цель: развитие конструктивных способностей.</a:t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>Задачи: учить моделировать светофор по схеме;</a:t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>совершенствовать мелкую моторику рук;</a:t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>закреплять знания ПДД;</a:t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>воспитывать усидчивость, интерес к процессу конструирования.</a:t>
            </a:r>
            <a:br>
              <a:rPr lang="ru-RU" sz="2000" b="1" i="1" dirty="0" smtClean="0">
                <a:latin typeface="+mn-lt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2768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Методическое указание:</a:t>
            </a:r>
            <a:endParaRPr kumimoji="0" lang="ru-RU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aseline="0" dirty="0" smtClean="0">
                <a:latin typeface="+mj-lt"/>
                <a:ea typeface="+mj-ea"/>
                <a:cs typeface="+mj-cs"/>
              </a:rPr>
              <a:t>Детям предлагается отгадать загадку и </a:t>
            </a:r>
            <a:r>
              <a:rPr lang="ru-RU" sz="2000" dirty="0" smtClean="0">
                <a:latin typeface="+mj-lt"/>
                <a:ea typeface="+mj-ea"/>
                <a:cs typeface="+mj-cs"/>
              </a:rPr>
              <a:t> сконструировать модель светофора.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Обыграть игрушки в уголке ПДД.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33569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i="1" dirty="0" smtClean="0">
                <a:latin typeface="+mj-lt"/>
                <a:ea typeface="+mj-ea"/>
                <a:cs typeface="+mj-cs"/>
              </a:rPr>
              <a:t>Анимированная презентация  изготовлена для детей 5-6 лет с тяжелыми нарушениями речи(на начальном этапе работы с конструктором</a:t>
            </a:r>
            <a:r>
              <a:rPr lang="en-US" sz="2000" i="1" dirty="0" smtClean="0">
                <a:latin typeface="+mj-lt"/>
                <a:ea typeface="+mj-ea"/>
                <a:cs typeface="+mj-cs"/>
              </a:rPr>
              <a:t> LEGO</a:t>
            </a:r>
            <a:r>
              <a:rPr lang="ru-RU" sz="2000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16216" y="6453336"/>
            <a:ext cx="2448272" cy="2880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Рубенко Е.М. г. Кандалакша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65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На дорогах с давних пор Был всегда великий спор, Кто главнее, пешеход – Непоседливый народ, Или транспортное средство – Это новое соседство. Чтоб решить извечный спор, Был придуман светофор. Загорелся красный свет, Для машин проезда нет. Свет зелёный впереди, Пешеход вперёд иди. </vt:lpstr>
      <vt:lpstr>Цель: развитие конструктивных способностей. Задачи: учить моделировать светофор по схеме; совершенствовать мелкую моторику рук; закреплять знания ПДД; воспитывать усидчивость, интерес к процессу конструирования.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XTreme.ws</cp:lastModifiedBy>
  <cp:revision>13</cp:revision>
  <dcterms:created xsi:type="dcterms:W3CDTF">2016-10-09T18:12:11Z</dcterms:created>
  <dcterms:modified xsi:type="dcterms:W3CDTF">2017-04-23T14:56:52Z</dcterms:modified>
</cp:coreProperties>
</file>