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8" r:id="rId3"/>
    <p:sldId id="288" r:id="rId4"/>
    <p:sldId id="262" r:id="rId5"/>
    <p:sldId id="263" r:id="rId6"/>
    <p:sldId id="264" r:id="rId7"/>
    <p:sldId id="265" r:id="rId8"/>
    <p:sldId id="266" r:id="rId9"/>
    <p:sldId id="268" r:id="rId10"/>
    <p:sldId id="291" r:id="rId11"/>
    <p:sldId id="292" r:id="rId12"/>
    <p:sldId id="293" r:id="rId13"/>
    <p:sldId id="269" r:id="rId14"/>
    <p:sldId id="271" r:id="rId15"/>
    <p:sldId id="272" r:id="rId16"/>
    <p:sldId id="273" r:id="rId17"/>
    <p:sldId id="274" r:id="rId18"/>
    <p:sldId id="275" r:id="rId19"/>
    <p:sldId id="279" r:id="rId20"/>
    <p:sldId id="280" r:id="rId21"/>
    <p:sldId id="281" r:id="rId22"/>
    <p:sldId id="282" r:id="rId23"/>
    <p:sldId id="283" r:id="rId24"/>
    <p:sldId id="285" r:id="rId25"/>
    <p:sldId id="284" r:id="rId26"/>
    <p:sldId id="286" r:id="rId27"/>
    <p:sldId id="28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359898"/>
            <a:ext cx="7579568" cy="47681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Куровская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 № 6»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1124744"/>
            <a:ext cx="7406640" cy="52565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Мастер – класс</a:t>
            </a:r>
          </a:p>
          <a:p>
            <a:pPr algn="ctr"/>
            <a:r>
              <a:rPr lang="ru-RU" b="1" dirty="0" smtClean="0"/>
              <a:t>«Технология изготовления новогодних игрушек из атласных лент».</a:t>
            </a:r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Подготовила учитель технологии Арсентьева О.Л.</a:t>
            </a:r>
          </a:p>
          <a:p>
            <a:pPr algn="ctr"/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7" name="Picture 2" descr="C:\Users\Пользователь\Desktop\НОВОГОДНИЕ ИГРУШКИ\118246270_106383481_Elochnuye_igrushki_iz_atlasnuyh_lent_v_tehnike_ARTISHOK__1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348880"/>
            <a:ext cx="4413870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«Дождик».</a:t>
            </a:r>
            <a:endParaRPr lang="ru-RU" dirty="0"/>
          </a:p>
        </p:txBody>
      </p:sp>
      <p:pic>
        <p:nvPicPr>
          <p:cNvPr id="4099" name="Picture 3" descr="C:\Users\Пользователь\Desktop\3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47800"/>
            <a:ext cx="7272808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Бенгальские огни.</a:t>
            </a:r>
            <a:endParaRPr lang="ru-RU" dirty="0"/>
          </a:p>
        </p:txBody>
      </p:sp>
      <p:pic>
        <p:nvPicPr>
          <p:cNvPr id="5122" name="Picture 2" descr="C:\Users\Пользователь\Desktop\t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7056783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Игрушки из ваты.</a:t>
            </a:r>
            <a:endParaRPr lang="ru-RU" dirty="0"/>
          </a:p>
        </p:txBody>
      </p:sp>
      <p:pic>
        <p:nvPicPr>
          <p:cNvPr id="6146" name="Picture 2" descr="C:\Users\Пользователь\Desktop\snegurochka-vaty-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35100" y="1696569"/>
            <a:ext cx="3657600" cy="4318937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2379_txt_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850" y="1700808"/>
            <a:ext cx="36576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Шары с вмятиной.</a:t>
            </a:r>
            <a:endParaRPr lang="ru-RU" dirty="0"/>
          </a:p>
        </p:txBody>
      </p:sp>
      <p:pic>
        <p:nvPicPr>
          <p:cNvPr id="12290" name="Picture 2" descr="C:\Users\Пользователь\Desktop\59538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5900" y="1524000"/>
            <a:ext cx="3496000" cy="4664075"/>
          </a:xfrm>
          <a:prstGeom prst="rect">
            <a:avLst/>
          </a:prstGeom>
          <a:noFill/>
        </p:spPr>
      </p:pic>
      <p:pic>
        <p:nvPicPr>
          <p:cNvPr id="12292" name="Picture 4" descr="C:\Users\Пользователь\Desktop\60553_orig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850" y="1556792"/>
            <a:ext cx="3657600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"Технология изготовления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новогодних игрушек из атласных лент".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ladraz.ru/upload/blogs/6715_ae33bf9e8d5287ba93b678cb74b54fbf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028" y="2133600"/>
            <a:ext cx="5483494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Назначение:</a:t>
            </a:r>
            <a:r>
              <a:rPr lang="ru-RU" dirty="0" smtClean="0"/>
              <a:t> новогодний шар можно использовать в качестве подарка детям или взрослым, для украшения рождественской или новогодней ёлки, интерьера.</a:t>
            </a:r>
            <a:br>
              <a:rPr lang="ru-RU" dirty="0" smtClean="0"/>
            </a:br>
            <a:r>
              <a:rPr lang="ru-RU" b="1" dirty="0" smtClean="0"/>
              <a:t>Описание:</a:t>
            </a:r>
            <a:r>
              <a:rPr lang="ru-RU" dirty="0" smtClean="0"/>
              <a:t> данный мастер-класс предназначен для творческих педагогов, детей и родителей.</a:t>
            </a:r>
            <a:br>
              <a:rPr lang="ru-RU" dirty="0" smtClean="0"/>
            </a:br>
            <a:r>
              <a:rPr lang="ru-RU" b="1" dirty="0" smtClean="0"/>
              <a:t>Цель:</a:t>
            </a:r>
            <a:r>
              <a:rPr lang="ru-RU" dirty="0" smtClean="0"/>
              <a:t> создание новогоднего шара из атласных лент.</a:t>
            </a:r>
          </a:p>
          <a:p>
            <a:r>
              <a:rPr lang="ru-RU" b="1" dirty="0" smtClean="0"/>
              <a:t>Задачи: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создать праздничное настроение,</a:t>
            </a:r>
            <a:br>
              <a:rPr lang="ru-RU" dirty="0" smtClean="0"/>
            </a:br>
            <a:r>
              <a:rPr lang="ru-RU" dirty="0" smtClean="0"/>
              <a:t>- развивать мелкую моторику,</a:t>
            </a:r>
            <a:br>
              <a:rPr lang="ru-RU" dirty="0" smtClean="0"/>
            </a:br>
            <a:r>
              <a:rPr lang="ru-RU" dirty="0" smtClean="0"/>
              <a:t>- воспитать трудолюбие и аккуратность.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764704"/>
            <a:ext cx="3657600" cy="5422736"/>
          </a:xfrm>
        </p:spPr>
        <p:txBody>
          <a:bodyPr>
            <a:normAutofit/>
          </a:bodyPr>
          <a:lstStyle/>
          <a:p>
            <a:r>
              <a:rPr lang="ru-RU" u="sng" dirty="0" smtClean="0"/>
              <a:t>Материалы для работы: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пенопластовый шарик;</a:t>
            </a:r>
            <a:br>
              <a:rPr lang="ru-RU" dirty="0" smtClean="0"/>
            </a:br>
            <a:r>
              <a:rPr lang="ru-RU" dirty="0" smtClean="0"/>
              <a:t>- атласные ленты шириной 2,5 см;</a:t>
            </a:r>
            <a:br>
              <a:rPr lang="ru-RU" dirty="0" smtClean="0"/>
            </a:br>
            <a:r>
              <a:rPr lang="ru-RU" dirty="0" smtClean="0"/>
              <a:t>- ножницы;</a:t>
            </a:r>
            <a:br>
              <a:rPr lang="ru-RU" dirty="0" smtClean="0"/>
            </a:br>
            <a:r>
              <a:rPr lang="ru-RU" dirty="0" smtClean="0"/>
              <a:t>- булавочки-гвоздики;</a:t>
            </a:r>
            <a:br>
              <a:rPr lang="ru-RU" dirty="0" smtClean="0"/>
            </a:br>
            <a:r>
              <a:rPr lang="ru-RU" dirty="0" smtClean="0"/>
              <a:t>- бант для украшения;</a:t>
            </a:r>
            <a:br>
              <a:rPr lang="ru-RU" dirty="0" smtClean="0"/>
            </a:br>
            <a:r>
              <a:rPr lang="ru-RU" dirty="0" smtClean="0"/>
              <a:t>- линейка;</a:t>
            </a:r>
          </a:p>
          <a:p>
            <a:endParaRPr lang="ru-RU" dirty="0"/>
          </a:p>
        </p:txBody>
      </p:sp>
      <p:pic>
        <p:nvPicPr>
          <p:cNvPr id="6" name="Содержимое 3" descr="http://kladraz.ru/upload/blogs/6715_b7574c411d1eef29a597c38e55224c24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017640" cy="42476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Готовим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отрезочки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3-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цветов по 7 см длиной.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://kladraz.ru/upload/blogs/6715_95e0e5f06ca548f76fe06f32c034eea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7272808" cy="53285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7050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Находим середину шара и крепим ленту любого  цвета с 4х сторон булавками. Это начало.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Далее делаем «лепесточки». Загибаем </a:t>
            </a:r>
            <a:r>
              <a:rPr lang="ru-RU" dirty="0" err="1" smtClean="0"/>
              <a:t>отрезочек</a:t>
            </a:r>
            <a:r>
              <a:rPr lang="ru-RU" dirty="0" smtClean="0"/>
              <a:t> в уголок и закрепляем с помощью булавочек с 2х сторон. Понадобится 4 таких «лепесточка».</a:t>
            </a:r>
            <a:br>
              <a:rPr lang="ru-RU" dirty="0" smtClean="0"/>
            </a:br>
            <a:r>
              <a:rPr lang="ru-RU" dirty="0" smtClean="0"/>
              <a:t>Наш отрезок сгибаем в вот такой уголочек.</a:t>
            </a:r>
          </a:p>
          <a:p>
            <a:endParaRPr lang="ru-RU" dirty="0"/>
          </a:p>
        </p:txBody>
      </p:sp>
      <p:pic>
        <p:nvPicPr>
          <p:cNvPr id="7" name="Содержимое 6" descr="http://kladraz.ru/upload/blogs/6715_7827669b78848d235f6574e1ed3ca669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556792"/>
            <a:ext cx="3657600" cy="46805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Чтобы шарик не двигался в разные стороны устанавливаем его в коробочку.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http://kladraz.ru/upload/blogs/6715_0205096e14c753f195a5928c7458cdcc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7128792" cy="51125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История елочных  игрушек.</a:t>
            </a:r>
            <a:endParaRPr lang="ru-RU" dirty="0"/>
          </a:p>
        </p:txBody>
      </p:sp>
      <p:pic>
        <p:nvPicPr>
          <p:cNvPr id="8195" name="Picture 3" descr="C:\Users\Пользователь\Desktop\82195035_3109898_12_igrysh_star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3" y="1124744"/>
            <a:ext cx="7560840" cy="55446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Вот так выглядит первый ряд.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kladraz.ru/upload/comments/6715_07ffe3f096bffdedd04494418a2c1e8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124744"/>
            <a:ext cx="7200800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Дальше синие уголочки, но уже между желтыми.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kladraz.ru/upload/blogs/6715_bf28a8d12375676508977acdf2fc657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7344816" cy="52565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35608" y="764704"/>
            <a:ext cx="3657600" cy="5422736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ряд из синих лент.</a:t>
            </a:r>
            <a:br>
              <a:rPr lang="ru-RU" dirty="0" smtClean="0"/>
            </a:br>
            <a:r>
              <a:rPr lang="ru-RU" dirty="0" smtClean="0"/>
              <a:t>Следующий ряд аналогичным способом, но уже желтого цвета.</a:t>
            </a:r>
            <a:br>
              <a:rPr lang="ru-RU" dirty="0" smtClean="0"/>
            </a:br>
            <a:r>
              <a:rPr lang="ru-RU" dirty="0" smtClean="0"/>
              <a:t>Желтые лепесточки накладываете на ряд из желтых лент, а синие на синие. Так до конца шара.</a:t>
            </a:r>
          </a:p>
          <a:p>
            <a:endParaRPr lang="ru-RU" dirty="0"/>
          </a:p>
        </p:txBody>
      </p:sp>
      <p:pic>
        <p:nvPicPr>
          <p:cNvPr id="6" name="Содержимое 5" descr="http://kladraz.ru/upload/blogs/6715_50a337b7bfe689c4465f5375f5e8d944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24744"/>
            <a:ext cx="3657600" cy="4392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kladraz.ru/upload/blogs/6715_3852d21eded14475f3e7f86eb9fdbd7d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7416824" cy="5616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конце необходимо у шара сделать подвеску из подарочного банта.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ladraz.ru/upload/blogs/6715_6fdd557d8ff94eed29963d029b3cbe9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00200"/>
            <a:ext cx="7200800" cy="4925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Закрепить иголками бант в основание шара.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ladraz.ru/upload/blogs/6715_70892100beb7d14f1152b6a210540cfb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600200"/>
            <a:ext cx="7200800" cy="4853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Шар готов!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kladraz.ru/upload/blogs/6715_650ee3bf861a2aff25aacbdc15ae3c8d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40768"/>
            <a:ext cx="7272808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346075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9" name="Picture 3" descr="C:\Users\Пользователь\Desktop\0016-016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Новогодние игрушки из яиц.</a:t>
            </a:r>
            <a:endParaRPr lang="ru-RU" dirty="0"/>
          </a:p>
        </p:txBody>
      </p:sp>
      <p:pic>
        <p:nvPicPr>
          <p:cNvPr id="1026" name="Picture 2" descr="C:\Users\Пользователь\Desktop\91585-novogodnie-igrushki-na-elku-instrukci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98477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Библейская атрибутика.</a:t>
            </a:r>
            <a:endParaRPr lang="ru-RU" dirty="0"/>
          </a:p>
        </p:txBody>
      </p:sp>
      <p:pic>
        <p:nvPicPr>
          <p:cNvPr id="7" name="Содержимое 6" descr="3109898_angelok (200x267, 18Kb)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3744416" cy="5040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3109898_kolok_Lel (160x288, 7Kb)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456384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1848г.  в  местечке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Лауша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Тюрингии были сделаны первые ёлочные шары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3109898_sharsneg (183x227, 42Kb)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63688" y="1844824"/>
            <a:ext cx="3312368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5" descr="3109898_sharik__krytik (79x115, 17Kb)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988840"/>
            <a:ext cx="2808312" cy="360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XVIII веке праздничная елка  распространилась из Германии по всей Европе.</a:t>
            </a:r>
            <a:endParaRPr lang="ru-RU" dirty="0"/>
          </a:p>
        </p:txBody>
      </p:sp>
      <p:pic>
        <p:nvPicPr>
          <p:cNvPr id="9218" name="Picture 2" descr="C:\Users\Пользователь\Desktop\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916832"/>
            <a:ext cx="3657600" cy="4392488"/>
          </a:xfrm>
          <a:prstGeom prst="rect">
            <a:avLst/>
          </a:prstGeom>
          <a:noFill/>
        </p:spPr>
      </p:pic>
      <p:pic>
        <p:nvPicPr>
          <p:cNvPr id="9219" name="Picture 3" descr="C:\Users\Пользователь\Desktop\1289218895_j0431277-300x2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88840"/>
            <a:ext cx="3528392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Игрушки из Богемии .</a:t>
            </a:r>
            <a:endParaRPr lang="ru-RU" dirty="0"/>
          </a:p>
        </p:txBody>
      </p:sp>
      <p:pic>
        <p:nvPicPr>
          <p:cNvPr id="4" name="Содержимое 3" descr="3109898_12_bogemsk_shar (200x250, 27Kb)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68760"/>
            <a:ext cx="5616623" cy="54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Дрезденские игрушки.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Пользователь\Desktop\1301021328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1268760"/>
            <a:ext cx="3657600" cy="4896544"/>
          </a:xfrm>
          <a:prstGeom prst="rect">
            <a:avLst/>
          </a:prstGeom>
          <a:noFill/>
        </p:spPr>
      </p:pic>
      <p:pic>
        <p:nvPicPr>
          <p:cNvPr id="10243" name="Picture 3" descr="C:\Users\Пользователь\Desktop\219992-800-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6850" y="1268760"/>
            <a:ext cx="3657600" cy="489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Игрушки из папье-маше и ваты.</a:t>
            </a:r>
            <a:endParaRPr lang="ru-RU" dirty="0"/>
          </a:p>
        </p:txBody>
      </p:sp>
      <p:pic>
        <p:nvPicPr>
          <p:cNvPr id="4" name="Picture 2" descr="C:\Users\Пользователь\Desktop\1294185118_1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1025" y="1614487"/>
            <a:ext cx="6667500" cy="44672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161</TotalTime>
  <Words>194</Words>
  <Application>Microsoft Office PowerPoint</Application>
  <PresentationFormat>Экран (4:3)</PresentationFormat>
  <Paragraphs>42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МАОУ «Куровская средняя общеобразовательная школа № 6»</vt:lpstr>
      <vt:lpstr>История елочных  игрушек.</vt:lpstr>
      <vt:lpstr>Новогодние игрушки из яиц.</vt:lpstr>
      <vt:lpstr>Библейская атрибутика.</vt:lpstr>
      <vt:lpstr>В 1848г.  в  местечке Лауша в Тюрингии были сделаны первые ёлочные шары. </vt:lpstr>
      <vt:lpstr>В XVIII веке праздничная елка  распространилась из Германии по всей Европе.</vt:lpstr>
      <vt:lpstr>Игрушки из Богемии .</vt:lpstr>
      <vt:lpstr>Дрезденские игрушки. </vt:lpstr>
      <vt:lpstr>Игрушки из папье-маше и ваты.</vt:lpstr>
      <vt:lpstr>«Дождик».</vt:lpstr>
      <vt:lpstr>Бенгальские огни.</vt:lpstr>
      <vt:lpstr>Игрушки из ваты.</vt:lpstr>
      <vt:lpstr>Шары с вмятиной.</vt:lpstr>
      <vt:lpstr>"Технология изготовления новогодних игрушек из атласных лент". Мастер-класс </vt:lpstr>
      <vt:lpstr>Слайд 15</vt:lpstr>
      <vt:lpstr>Слайд 16</vt:lpstr>
      <vt:lpstr>Готовим отрезочки 3- х цветов по 7 см длиной. </vt:lpstr>
      <vt:lpstr>Находим середину шара и крепим ленту любого  цвета с 4х сторон булавками. Это начало. </vt:lpstr>
      <vt:lpstr>Чтобы шарик не двигался в разные стороны устанавливаем его в коробочку.  </vt:lpstr>
      <vt:lpstr>Вот так выглядит первый ряд. </vt:lpstr>
      <vt:lpstr>Дальше синие уголочки, но уже между желтыми. </vt:lpstr>
      <vt:lpstr> </vt:lpstr>
      <vt:lpstr>Слайд 23</vt:lpstr>
      <vt:lpstr>В конце необходимо у шара сделать подвеску из подарочного банта.</vt:lpstr>
      <vt:lpstr>Закрепить иголками бант в основание шара. </vt:lpstr>
      <vt:lpstr>Шар готов!</vt:lpstr>
      <vt:lpstr>  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МАОУ «Куровская средняя общеобразовательная школа № 6»</dc:title>
  <dc:creator>Пользователь</dc:creator>
  <cp:lastModifiedBy>Пользователь</cp:lastModifiedBy>
  <cp:revision>20</cp:revision>
  <dcterms:created xsi:type="dcterms:W3CDTF">2017-11-28T21:36:45Z</dcterms:created>
  <dcterms:modified xsi:type="dcterms:W3CDTF">2017-12-17T15:20:43Z</dcterms:modified>
</cp:coreProperties>
</file>