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77" r:id="rId3"/>
    <p:sldId id="258" r:id="rId4"/>
    <p:sldId id="259" r:id="rId5"/>
    <p:sldId id="260" r:id="rId6"/>
    <p:sldId id="261" r:id="rId7"/>
    <p:sldId id="262" r:id="rId8"/>
    <p:sldId id="265" r:id="rId9"/>
    <p:sldId id="269" r:id="rId10"/>
    <p:sldId id="27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CC00"/>
    <a:srgbClr val="008000"/>
    <a:srgbClr val="99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118" d="100"/>
          <a:sy n="118" d="100"/>
        </p:scale>
        <p:origin x="-142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C7FF3-B126-451B-87EA-E2FC1EA98728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047F97-388D-4A42-A1D2-529041610C0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93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8F99E-C5ED-466B-BAB9-04EDBD794F27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46723-1460-40BB-8B1B-47F56A009E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714752"/>
            <a:ext cx="8858280" cy="314324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ТВОРЧЕСКИЕ ИГРЫ </a:t>
            </a:r>
            <a:b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С ЭКОЛОГИЧЕСКИМ СОДЕРЖАНИЕМ</a:t>
            </a:r>
            <a:b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                                </a:t>
            </a: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Презентацию подготовили  </a:t>
            </a:r>
            <a:b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                                              воспитатели группы №7«Радуга» </a:t>
            </a:r>
            <a:b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                                              </a:t>
            </a:r>
            <a:r>
              <a:rPr lang="ru-RU" sz="2000" b="1" dirty="0" err="1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Горюченкова</a:t>
            </a: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И.С. и </a:t>
            </a:r>
            <a:r>
              <a:rPr lang="ru-RU" sz="2000" b="1" dirty="0" err="1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Коптева</a:t>
            </a:r>
            <a: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> Е.А.</a:t>
            </a:r>
            <a:br>
              <a:rPr lang="ru-RU" sz="20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  <a:t/>
            </a:r>
            <a:br>
              <a:rPr lang="ru-RU" sz="3600" b="1" dirty="0" smtClean="0">
                <a:ln w="12700">
                  <a:noFill/>
                </a:ln>
                <a:solidFill>
                  <a:srgbClr val="FF0000"/>
                </a:solidFill>
                <a:latin typeface="+mn-lt"/>
              </a:rPr>
            </a:br>
            <a:endParaRPr lang="ru-RU" sz="3600" b="1" dirty="0">
              <a:ln w="12700">
                <a:noFill/>
              </a:ln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571612"/>
            <a:ext cx="7286676" cy="55007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В играх-инсценировках, театрализации</a:t>
            </a:r>
            <a:br>
              <a:rPr lang="ru-RU" sz="3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закрепляем представления детей о закономерностях явлений природы;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формируем у детей правильные экологические оценки, зачатки экологического идеала;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воспитываем потребность в проявлении заботы, внимания, сочувствия, отзывчивости, сострадания к животным, растениям. </a:t>
            </a:r>
            <a:br>
              <a:rPr lang="ru-RU" sz="3200" dirty="0" smtClean="0">
                <a:solidFill>
                  <a:srgbClr val="C00000"/>
                </a:solidFill>
                <a:latin typeface="+mn-lt"/>
              </a:rPr>
            </a:br>
            <a:r>
              <a:rPr lang="ru-RU" sz="32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+mn-lt"/>
              </a:rPr>
            </a:b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572428" cy="6858000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       Творческие игры </a:t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с экологическим содержанием:</a:t>
            </a:r>
            <a:br>
              <a:rPr lang="ru-RU" sz="4000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-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сюжетно-ролевые игры и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  игровые обучающие ситуации;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- игры-путешествия;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- игры-инсценировки;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- разные виды театров  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r>
              <a:rPr lang="ru-RU" sz="4000" b="1" dirty="0" smtClean="0">
                <a:solidFill>
                  <a:srgbClr val="0000CC"/>
                </a:solidFill>
                <a:latin typeface="+mn-lt"/>
              </a:rPr>
              <a:t>  (кукольный, пальчиковый)</a:t>
            </a:r>
            <a:br>
              <a:rPr lang="ru-RU" sz="4000" b="1" dirty="0" smtClean="0">
                <a:solidFill>
                  <a:srgbClr val="0000CC"/>
                </a:solidFill>
                <a:latin typeface="+mn-lt"/>
              </a:rPr>
            </a:br>
            <a:endParaRPr lang="ru-RU" sz="4000" b="1" dirty="0">
              <a:solidFill>
                <a:srgbClr val="0000CC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-285776"/>
            <a:ext cx="7143800" cy="621510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Сюжетно-ролевые игры </a:t>
            </a: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-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 это воспроизведение событий, происходящих в жизни или в литературном произведении.</a:t>
            </a:r>
            <a:br>
              <a:rPr lang="ru-RU" sz="2800" dirty="0" smtClean="0">
                <a:solidFill>
                  <a:srgbClr val="C00000"/>
                </a:solidFill>
                <a:latin typeface="+mn-lt"/>
              </a:rPr>
            </a:br>
            <a:r>
              <a:rPr lang="ru-RU" sz="2800" dirty="0" smtClean="0">
                <a:solidFill>
                  <a:srgbClr val="C00000"/>
                </a:solidFill>
                <a:latin typeface="+mn-lt"/>
              </a:rPr>
              <a:t>В них формируются у детей осознанно-правильное отношения к растениям, животным и людям как к части природы, а также к материалам природного происхождения и предметам, изготовленным из них. 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072494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«СЕМЬЯ»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  «Генеральная уборка»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 descr="D:\Младшая группа 2017-2018\Сюжетно-ролевые игры по экологии\IMG_20171124_1032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643050"/>
            <a:ext cx="3429024" cy="4878194"/>
          </a:xfrm>
          <a:prstGeom prst="rect">
            <a:avLst/>
          </a:prstGeom>
          <a:noFill/>
          <a:ln w="28575">
            <a:solidFill>
              <a:srgbClr val="00CC00"/>
            </a:solidFill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3" y="1643050"/>
            <a:ext cx="3214711" cy="4857784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n w="9525">
                  <a:noFill/>
                </a:ln>
                <a:solidFill>
                  <a:srgbClr val="FF0000"/>
                </a:solidFill>
                <a:latin typeface="+mn-lt"/>
              </a:rPr>
              <a:t>«Готовим полезный обед»</a:t>
            </a:r>
            <a:endParaRPr lang="ru-RU" sz="4000" dirty="0">
              <a:ln w="9525">
                <a:noFill/>
              </a:ln>
              <a:latin typeface="+mn-lt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104" y="1500174"/>
            <a:ext cx="7450672" cy="4714908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«ФЕРМА»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«Кормим домашних животных»</a:t>
            </a:r>
            <a:endParaRPr lang="ru-RU" sz="40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0"/>
          <a:stretch>
            <a:fillRect/>
          </a:stretch>
        </p:blipFill>
        <p:spPr bwMode="auto">
          <a:xfrm>
            <a:off x="857224" y="1571612"/>
            <a:ext cx="7382372" cy="4786346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«Ветеринарная клиника» «Доктор Айболит»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753114"/>
            <a:ext cx="7572425" cy="4699676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00174"/>
          </a:xfrm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rgbClr val="008000"/>
                  </a:solidFill>
                </a:ln>
                <a:solidFill>
                  <a:srgbClr val="00CC00"/>
                </a:solidFill>
                <a:latin typeface="+mn-lt"/>
              </a:rPr>
              <a:t>«Цветочный магазин»</a:t>
            </a:r>
            <a:endParaRPr lang="ru-RU" b="1" dirty="0">
              <a:ln>
                <a:solidFill>
                  <a:srgbClr val="008000"/>
                </a:solidFill>
              </a:ln>
              <a:solidFill>
                <a:srgbClr val="00CC00"/>
              </a:solidFill>
              <a:latin typeface="+mn-lt"/>
            </a:endParaRPr>
          </a:p>
        </p:txBody>
      </p:sp>
      <p:pic>
        <p:nvPicPr>
          <p:cNvPr id="1026" name="Picture 2" descr="D:\Младшая группа 2017-2018\Сюжетно-ролевые игры по экологии\IMG_20171130_0808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500174"/>
            <a:ext cx="7684048" cy="4917791"/>
          </a:xfrm>
          <a:prstGeom prst="rect">
            <a:avLst/>
          </a:prstGeom>
          <a:noFill/>
          <a:ln w="28575">
            <a:solidFill>
              <a:srgbClr val="00CC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FF0000"/>
                </a:solidFill>
                <a:latin typeface="+mn-lt"/>
              </a:rPr>
              <a:t>Магазин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«овощи и фрукты»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367" y="1785926"/>
            <a:ext cx="7551847" cy="4500569"/>
          </a:xfrm>
          <a:prstGeom prst="rect">
            <a:avLst/>
          </a:prstGeom>
          <a:noFill/>
          <a:ln w="28575">
            <a:solidFill>
              <a:srgbClr val="00CC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38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ТВОРЧЕСКИЕ ИГРЫ  С ЭКОЛОГИЧЕСКИМ СОДЕРЖАНИЕМ                                  Презентацию подготовили                                                  воспитатели группы №7«Радуга»                                                 Горюченкова И.С. и Коптева Е.А.  </vt:lpstr>
      <vt:lpstr>        Творческие игры  с экологическим содержанием: - сюжетно-ролевые игры и   игровые обучающие ситуации; - игры-путешествия; - игры-инсценировки; - разные виды театров     (кукольный, пальчиковый) </vt:lpstr>
      <vt:lpstr>Сюжетно-ролевые игры -  это воспроизведение событий, происходящих в жизни или в литературном произведении. В них формируются у детей осознанно-правильное отношения к растениям, животным и людям как к части природы, а также к материалам природного происхождения и предметам, изготовленным из них. </vt:lpstr>
      <vt:lpstr>«СЕМЬЯ»   «Генеральная уборка»</vt:lpstr>
      <vt:lpstr>«Готовим полезный обед»</vt:lpstr>
      <vt:lpstr>«ФЕРМА» «Кормим домашних животных»</vt:lpstr>
      <vt:lpstr>   «Ветеринарная клиника» «Доктор Айболит»</vt:lpstr>
      <vt:lpstr>«Цветочный магазин»</vt:lpstr>
      <vt:lpstr>Магазин «овощи и фрукты»</vt:lpstr>
      <vt:lpstr> В играх-инсценировках, театрализации закрепляем представления детей о закономерностях явлений природы; формируем у детей правильные экологические оценки, зачатки экологического идеала;  воспитываем потребность в проявлении заботы, внимания, сочувствия, отзывчивости, сострадания к животным, растениям.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ТВОРЧЕСКИЕ ИГРЫ И ИГРОВЫЕ ЗАДАНИЯ ПО ЭКОЛОГИИ</dc:title>
  <dc:creator>Ирина</dc:creator>
  <cp:lastModifiedBy>RePack by Diakov</cp:lastModifiedBy>
  <cp:revision>19</cp:revision>
  <dcterms:created xsi:type="dcterms:W3CDTF">2017-11-28T21:38:07Z</dcterms:created>
  <dcterms:modified xsi:type="dcterms:W3CDTF">2017-12-17T13:07:37Z</dcterms:modified>
</cp:coreProperties>
</file>