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  <p:sldId id="258" r:id="rId3"/>
    <p:sldId id="271" r:id="rId4"/>
    <p:sldId id="272" r:id="rId5"/>
    <p:sldId id="261" r:id="rId6"/>
    <p:sldId id="273" r:id="rId7"/>
    <p:sldId id="274" r:id="rId8"/>
    <p:sldId id="262" r:id="rId9"/>
    <p:sldId id="282" r:id="rId10"/>
    <p:sldId id="275" r:id="rId11"/>
    <p:sldId id="263" r:id="rId12"/>
    <p:sldId id="283" r:id="rId13"/>
    <p:sldId id="278" r:id="rId14"/>
    <p:sldId id="264" r:id="rId15"/>
    <p:sldId id="284" r:id="rId16"/>
    <p:sldId id="277" r:id="rId17"/>
    <p:sldId id="265" r:id="rId18"/>
    <p:sldId id="285" r:id="rId19"/>
    <p:sldId id="279" r:id="rId20"/>
    <p:sldId id="266" r:id="rId21"/>
    <p:sldId id="286" r:id="rId22"/>
    <p:sldId id="281" r:id="rId23"/>
    <p:sldId id="267" r:id="rId24"/>
    <p:sldId id="287" r:id="rId25"/>
    <p:sldId id="280" r:id="rId26"/>
    <p:sldId id="268" r:id="rId27"/>
    <p:sldId id="269" r:id="rId28"/>
    <p:sldId id="270" r:id="rId29"/>
    <p:sldId id="288" r:id="rId30"/>
  </p:sldIdLst>
  <p:sldSz cx="9144000" cy="6858000" type="screen4x3"/>
  <p:notesSz cx="6858000" cy="9144000"/>
  <p:embeddedFontLst>
    <p:embeddedFont>
      <p:font typeface="A&amp;S Porkchop Primitive Cyrillic" charset="0"/>
      <p:bold r:id="rId3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-163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8E3D5-04A3-4781-8562-3EF0D100CFCD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176FD-D57A-4BBF-A632-55A2A713FD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98522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8E3D5-04A3-4781-8562-3EF0D100CFCD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176FD-D57A-4BBF-A632-55A2A713FD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917705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8E3D5-04A3-4781-8562-3EF0D100CFCD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176FD-D57A-4BBF-A632-55A2A713FD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577310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8E3D5-04A3-4781-8562-3EF0D100CFCD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176FD-D57A-4BBF-A632-55A2A713FD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856815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8E3D5-04A3-4781-8562-3EF0D100CFCD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176FD-D57A-4BBF-A632-55A2A713FD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570812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8E3D5-04A3-4781-8562-3EF0D100CFCD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176FD-D57A-4BBF-A632-55A2A713FD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901662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8E3D5-04A3-4781-8562-3EF0D100CFCD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176FD-D57A-4BBF-A632-55A2A713FD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690061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8E3D5-04A3-4781-8562-3EF0D100CFCD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176FD-D57A-4BBF-A632-55A2A713FD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56700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8E3D5-04A3-4781-8562-3EF0D100CFCD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176FD-D57A-4BBF-A632-55A2A713FD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4998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8E3D5-04A3-4781-8562-3EF0D100CFCD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176FD-D57A-4BBF-A632-55A2A713FD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554273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8E3D5-04A3-4781-8562-3EF0D100CFCD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176FD-D57A-4BBF-A632-55A2A713FD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67612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C8E3D5-04A3-4781-8562-3EF0D100CFCD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C176FD-D57A-4BBF-A632-55A2A713FD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72714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16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19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22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slide" Target="slide25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26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28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://pedsovet.su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10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941234"/>
            <a:ext cx="6858000" cy="2387600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ru-RU" sz="5400" dirty="0" smtClean="0">
                <a:solidFill>
                  <a:schemeClr val="bg2">
                    <a:lumMod val="25000"/>
                  </a:schemeClr>
                </a:solidFill>
              </a:rPr>
              <a:t>Таблица умножения на 2</a:t>
            </a:r>
            <a:endParaRPr lang="ru-RU" sz="5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4" name="Подзаголовок 7"/>
          <p:cNvSpPr txBox="1">
            <a:spLocks/>
          </p:cNvSpPr>
          <p:nvPr/>
        </p:nvSpPr>
        <p:spPr>
          <a:xfrm>
            <a:off x="1371600" y="3886199"/>
            <a:ext cx="6400800" cy="25828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000" dirty="0" smtClean="0">
              <a:solidFill>
                <a:schemeClr val="bg1"/>
              </a:solidFill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000" dirty="0">
              <a:solidFill>
                <a:schemeClr val="bg1"/>
              </a:solidFill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000" dirty="0" smtClean="0">
              <a:solidFill>
                <a:schemeClr val="bg1"/>
              </a:solidFill>
              <a:cs typeface="Arial" charset="0"/>
            </a:endParaRPr>
          </a:p>
          <a:p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546785" y="5124091"/>
            <a:ext cx="3045124" cy="124220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Выполнила: учитель начальных классов </a:t>
            </a:r>
          </a:p>
          <a:p>
            <a:pPr algn="ctr"/>
            <a:r>
              <a:rPr lang="ru-RU" dirty="0" smtClean="0"/>
              <a:t>Абросимова О.Н.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484171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4145" y="1417549"/>
            <a:ext cx="8066776" cy="3879070"/>
          </a:xfrm>
        </p:spPr>
        <p:txBody>
          <a:bodyPr/>
          <a:lstStyle/>
          <a:p>
            <a:pPr algn="ctr"/>
            <a:r>
              <a:rPr lang="ru-RU" sz="8800" dirty="0" smtClean="0"/>
              <a:t>Подумай ещё!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>
            <a:hlinkClick r:id="rId2" action="ppaction://hlinksldjump"/>
          </p:cNvPr>
          <p:cNvSpPr/>
          <p:nvPr/>
        </p:nvSpPr>
        <p:spPr>
          <a:xfrm>
            <a:off x="3467819" y="5417389"/>
            <a:ext cx="1958196" cy="8626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Назад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9035" y="796447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ru-RU" sz="8800" dirty="0" smtClean="0">
                <a:solidFill>
                  <a:schemeClr val="bg2">
                    <a:lumMod val="25000"/>
                  </a:schemeClr>
                </a:solidFill>
              </a:rPr>
              <a:t>2 </a:t>
            </a:r>
            <a:r>
              <a:rPr lang="ru-RU" sz="8800" dirty="0" err="1" smtClean="0">
                <a:solidFill>
                  <a:schemeClr val="bg2">
                    <a:lumMod val="25000"/>
                  </a:schemeClr>
                </a:solidFill>
              </a:rPr>
              <a:t>х</a:t>
            </a:r>
            <a:r>
              <a:rPr lang="ru-RU" sz="8800" dirty="0" smtClean="0">
                <a:solidFill>
                  <a:schemeClr val="bg2">
                    <a:lumMod val="25000"/>
                  </a:schemeClr>
                </a:solidFill>
              </a:rPr>
              <a:t> 4</a:t>
            </a:r>
            <a:endParaRPr lang="ru-RU" sz="88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Объект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Font typeface="Arial" panose="020B0604020202020204" pitchFamily="34" charset="0"/>
              <a:buNone/>
            </a:pPr>
            <a:endParaRPr lang="ru-RU" sz="2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1190445" y="2389517"/>
            <a:ext cx="1078302" cy="9747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10</a:t>
            </a:r>
            <a:endParaRPr lang="ru-RU" sz="6000" dirty="0"/>
          </a:p>
        </p:txBody>
      </p:sp>
      <p:sp>
        <p:nvSpPr>
          <p:cNvPr id="5" name="Прямоугольник 4">
            <a:hlinkClick r:id="rId2" action="ppaction://hlinksldjump"/>
          </p:cNvPr>
          <p:cNvSpPr/>
          <p:nvPr/>
        </p:nvSpPr>
        <p:spPr>
          <a:xfrm>
            <a:off x="3654724" y="4224068"/>
            <a:ext cx="1078302" cy="9747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6</a:t>
            </a:r>
            <a:endParaRPr lang="ru-RU" sz="6000" dirty="0"/>
          </a:p>
        </p:txBody>
      </p:sp>
      <p:sp>
        <p:nvSpPr>
          <p:cNvPr id="6" name="Прямоугольник 5">
            <a:hlinkClick r:id="" action="ppaction://hlinkshowjump?jump=nextslide"/>
          </p:cNvPr>
          <p:cNvSpPr/>
          <p:nvPr/>
        </p:nvSpPr>
        <p:spPr>
          <a:xfrm>
            <a:off x="6334664" y="2168106"/>
            <a:ext cx="1078302" cy="9747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8</a:t>
            </a:r>
            <a:endParaRPr lang="ru-RU" sz="6000" dirty="0"/>
          </a:p>
        </p:txBody>
      </p:sp>
    </p:spTree>
    <p:extLst>
      <p:ext uri="{BB962C8B-B14F-4D97-AF65-F5344CB8AC3E}">
        <p14:creationId xmlns="" xmlns:p14="http://schemas.microsoft.com/office/powerpoint/2010/main" val="250031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4145" y="1417549"/>
            <a:ext cx="8066776" cy="3879070"/>
          </a:xfrm>
        </p:spPr>
        <p:txBody>
          <a:bodyPr/>
          <a:lstStyle/>
          <a:p>
            <a:pPr algn="ctr"/>
            <a:r>
              <a:rPr lang="ru-RU" sz="8800" dirty="0" smtClean="0"/>
              <a:t>Правильно!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>
            <a:hlinkClick r:id="rId2" action="ppaction://hlinksldjump"/>
          </p:cNvPr>
          <p:cNvSpPr/>
          <p:nvPr/>
        </p:nvSpPr>
        <p:spPr>
          <a:xfrm>
            <a:off x="3640347" y="5029200"/>
            <a:ext cx="1992702" cy="8540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Продолжить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4145" y="1417549"/>
            <a:ext cx="8066776" cy="3879070"/>
          </a:xfrm>
        </p:spPr>
        <p:txBody>
          <a:bodyPr/>
          <a:lstStyle/>
          <a:p>
            <a:pPr algn="ctr"/>
            <a:r>
              <a:rPr lang="ru-RU" sz="8800" dirty="0" smtClean="0"/>
              <a:t>Подумай ещё!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>
            <a:hlinkClick r:id="rId2" action="ppaction://hlinksldjump"/>
          </p:cNvPr>
          <p:cNvSpPr/>
          <p:nvPr/>
        </p:nvSpPr>
        <p:spPr>
          <a:xfrm>
            <a:off x="3467819" y="5417389"/>
            <a:ext cx="1958196" cy="8626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Назад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9035" y="796447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ru-RU" sz="8800" dirty="0" smtClean="0">
                <a:solidFill>
                  <a:schemeClr val="bg2">
                    <a:lumMod val="25000"/>
                  </a:schemeClr>
                </a:solidFill>
              </a:rPr>
              <a:t>2 </a:t>
            </a:r>
            <a:r>
              <a:rPr lang="ru-RU" sz="8800" dirty="0" err="1" smtClean="0">
                <a:solidFill>
                  <a:schemeClr val="bg2">
                    <a:lumMod val="25000"/>
                  </a:schemeClr>
                </a:solidFill>
              </a:rPr>
              <a:t>х</a:t>
            </a:r>
            <a:r>
              <a:rPr lang="ru-RU" sz="8800" dirty="0" smtClean="0">
                <a:solidFill>
                  <a:schemeClr val="bg2">
                    <a:lumMod val="25000"/>
                  </a:schemeClr>
                </a:solidFill>
              </a:rPr>
              <a:t> 5</a:t>
            </a:r>
            <a:endParaRPr lang="ru-RU" sz="88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Объект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Font typeface="Arial" panose="020B0604020202020204" pitchFamily="34" charset="0"/>
              <a:buNone/>
            </a:pPr>
            <a:endParaRPr lang="ru-RU" sz="2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Прямоугольник 3">
            <a:hlinkClick r:id="" action="ppaction://hlinkshowjump?jump=nextslide"/>
          </p:cNvPr>
          <p:cNvSpPr/>
          <p:nvPr/>
        </p:nvSpPr>
        <p:spPr>
          <a:xfrm>
            <a:off x="1190445" y="2389517"/>
            <a:ext cx="1078302" cy="9747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10</a:t>
            </a:r>
            <a:endParaRPr lang="ru-RU" sz="6000" dirty="0"/>
          </a:p>
        </p:txBody>
      </p:sp>
      <p:sp>
        <p:nvSpPr>
          <p:cNvPr id="5" name="Прямоугольник 4">
            <a:hlinkClick r:id="rId2" action="ppaction://hlinksldjump"/>
          </p:cNvPr>
          <p:cNvSpPr/>
          <p:nvPr/>
        </p:nvSpPr>
        <p:spPr>
          <a:xfrm>
            <a:off x="3654724" y="4224068"/>
            <a:ext cx="1078302" cy="9747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7</a:t>
            </a:r>
            <a:endParaRPr lang="ru-RU" sz="6000" dirty="0"/>
          </a:p>
        </p:txBody>
      </p:sp>
      <p:sp>
        <p:nvSpPr>
          <p:cNvPr id="6" name="Прямоугольник 5">
            <a:hlinkClick r:id="rId2" action="ppaction://hlinksldjump"/>
          </p:cNvPr>
          <p:cNvSpPr/>
          <p:nvPr/>
        </p:nvSpPr>
        <p:spPr>
          <a:xfrm>
            <a:off x="6334664" y="2168106"/>
            <a:ext cx="1078302" cy="9747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15</a:t>
            </a:r>
            <a:endParaRPr lang="ru-RU" sz="6000" dirty="0"/>
          </a:p>
        </p:txBody>
      </p:sp>
    </p:spTree>
    <p:extLst>
      <p:ext uri="{BB962C8B-B14F-4D97-AF65-F5344CB8AC3E}">
        <p14:creationId xmlns="" xmlns:p14="http://schemas.microsoft.com/office/powerpoint/2010/main" val="250031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4145" y="1417549"/>
            <a:ext cx="8066776" cy="3879070"/>
          </a:xfrm>
        </p:spPr>
        <p:txBody>
          <a:bodyPr/>
          <a:lstStyle/>
          <a:p>
            <a:pPr algn="ctr"/>
            <a:r>
              <a:rPr lang="ru-RU" sz="8800" dirty="0" smtClean="0"/>
              <a:t>Правильно!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>
            <a:hlinkClick r:id="rId2" action="ppaction://hlinksldjump"/>
          </p:cNvPr>
          <p:cNvSpPr/>
          <p:nvPr/>
        </p:nvSpPr>
        <p:spPr>
          <a:xfrm>
            <a:off x="3640347" y="5029200"/>
            <a:ext cx="1992702" cy="8540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Продолжить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4145" y="1417549"/>
            <a:ext cx="8066776" cy="3879070"/>
          </a:xfrm>
        </p:spPr>
        <p:txBody>
          <a:bodyPr/>
          <a:lstStyle/>
          <a:p>
            <a:pPr algn="ctr"/>
            <a:r>
              <a:rPr lang="ru-RU" sz="8800" dirty="0" smtClean="0"/>
              <a:t>Подумай ещё!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>
            <a:hlinkClick r:id="rId2" action="ppaction://hlinksldjump"/>
          </p:cNvPr>
          <p:cNvSpPr/>
          <p:nvPr/>
        </p:nvSpPr>
        <p:spPr>
          <a:xfrm>
            <a:off x="3467819" y="5417389"/>
            <a:ext cx="1958196" cy="8626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Назад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9035" y="796447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ru-RU" sz="8800" dirty="0" smtClean="0">
                <a:solidFill>
                  <a:schemeClr val="bg2">
                    <a:lumMod val="25000"/>
                  </a:schemeClr>
                </a:solidFill>
              </a:rPr>
              <a:t>2 </a:t>
            </a:r>
            <a:r>
              <a:rPr lang="ru-RU" sz="8800" dirty="0" err="1" smtClean="0">
                <a:solidFill>
                  <a:schemeClr val="bg2">
                    <a:lumMod val="25000"/>
                  </a:schemeClr>
                </a:solidFill>
              </a:rPr>
              <a:t>х</a:t>
            </a:r>
            <a:r>
              <a:rPr lang="ru-RU" sz="8800" dirty="0" smtClean="0">
                <a:solidFill>
                  <a:schemeClr val="bg2">
                    <a:lumMod val="25000"/>
                  </a:schemeClr>
                </a:solidFill>
              </a:rPr>
              <a:t> 8</a:t>
            </a:r>
            <a:endParaRPr lang="ru-RU" sz="88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Объект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Font typeface="Arial" panose="020B0604020202020204" pitchFamily="34" charset="0"/>
              <a:buNone/>
            </a:pPr>
            <a:endParaRPr lang="ru-RU" sz="2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1190445" y="2389517"/>
            <a:ext cx="1078302" cy="9747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10</a:t>
            </a:r>
            <a:endParaRPr lang="ru-RU" sz="6000" dirty="0"/>
          </a:p>
        </p:txBody>
      </p:sp>
      <p:sp>
        <p:nvSpPr>
          <p:cNvPr id="5" name="Прямоугольник 4">
            <a:hlinkClick r:id="" action="ppaction://hlinkshowjump?jump=nextslide"/>
          </p:cNvPr>
          <p:cNvSpPr/>
          <p:nvPr/>
        </p:nvSpPr>
        <p:spPr>
          <a:xfrm>
            <a:off x="3654724" y="4224068"/>
            <a:ext cx="1078302" cy="9747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16</a:t>
            </a:r>
            <a:endParaRPr lang="ru-RU" sz="6000" dirty="0"/>
          </a:p>
        </p:txBody>
      </p:sp>
      <p:sp>
        <p:nvSpPr>
          <p:cNvPr id="6" name="Прямоугольник 5">
            <a:hlinkClick r:id="rId2" action="ppaction://hlinksldjump"/>
          </p:cNvPr>
          <p:cNvSpPr/>
          <p:nvPr/>
        </p:nvSpPr>
        <p:spPr>
          <a:xfrm>
            <a:off x="6334664" y="2168106"/>
            <a:ext cx="1078302" cy="9747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18</a:t>
            </a:r>
            <a:endParaRPr lang="ru-RU" sz="6000" dirty="0"/>
          </a:p>
        </p:txBody>
      </p:sp>
    </p:spTree>
    <p:extLst>
      <p:ext uri="{BB962C8B-B14F-4D97-AF65-F5344CB8AC3E}">
        <p14:creationId xmlns="" xmlns:p14="http://schemas.microsoft.com/office/powerpoint/2010/main" val="250031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4145" y="1417549"/>
            <a:ext cx="8066776" cy="3879070"/>
          </a:xfrm>
        </p:spPr>
        <p:txBody>
          <a:bodyPr/>
          <a:lstStyle/>
          <a:p>
            <a:pPr algn="ctr"/>
            <a:r>
              <a:rPr lang="ru-RU" sz="8800" dirty="0" smtClean="0"/>
              <a:t>Правильно!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>
            <a:hlinkClick r:id="rId2" action="ppaction://hlinksldjump"/>
          </p:cNvPr>
          <p:cNvSpPr/>
          <p:nvPr/>
        </p:nvSpPr>
        <p:spPr>
          <a:xfrm>
            <a:off x="3640347" y="5029200"/>
            <a:ext cx="1992702" cy="8540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Продолжить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4145" y="1417549"/>
            <a:ext cx="8066776" cy="3879070"/>
          </a:xfrm>
        </p:spPr>
        <p:txBody>
          <a:bodyPr/>
          <a:lstStyle/>
          <a:p>
            <a:pPr algn="ctr"/>
            <a:r>
              <a:rPr lang="ru-RU" sz="8800" dirty="0" smtClean="0"/>
              <a:t>Подумай ещё!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>
            <a:hlinkClick r:id="rId2" action="ppaction://hlinksldjump"/>
          </p:cNvPr>
          <p:cNvSpPr/>
          <p:nvPr/>
        </p:nvSpPr>
        <p:spPr>
          <a:xfrm>
            <a:off x="3467819" y="5417389"/>
            <a:ext cx="1958196" cy="8626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Назад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7661" y="865458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ru-RU" sz="8800" dirty="0" smtClean="0">
                <a:solidFill>
                  <a:schemeClr val="bg2">
                    <a:lumMod val="25000"/>
                  </a:schemeClr>
                </a:solidFill>
              </a:rPr>
              <a:t>2 </a:t>
            </a:r>
            <a:r>
              <a:rPr lang="ru-RU" sz="8800" dirty="0" err="1" smtClean="0">
                <a:solidFill>
                  <a:schemeClr val="bg2">
                    <a:lumMod val="25000"/>
                  </a:schemeClr>
                </a:solidFill>
              </a:rPr>
              <a:t>х</a:t>
            </a:r>
            <a:r>
              <a:rPr lang="ru-RU" sz="8800" dirty="0" smtClean="0">
                <a:solidFill>
                  <a:schemeClr val="bg2">
                    <a:lumMod val="25000"/>
                  </a:schemeClr>
                </a:solidFill>
              </a:rPr>
              <a:t> 1</a:t>
            </a:r>
            <a:endParaRPr lang="ru-RU" sz="88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Прямоугольник 2">
            <a:hlinkClick r:id="rId2" action="ppaction://hlinksldjump"/>
          </p:cNvPr>
          <p:cNvSpPr/>
          <p:nvPr/>
        </p:nvSpPr>
        <p:spPr>
          <a:xfrm>
            <a:off x="1190445" y="2389517"/>
            <a:ext cx="1078302" cy="9747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1</a:t>
            </a:r>
            <a:endParaRPr lang="ru-RU" sz="6000" dirty="0"/>
          </a:p>
        </p:txBody>
      </p:sp>
      <p:sp>
        <p:nvSpPr>
          <p:cNvPr id="4" name="Прямоугольник 3">
            <a:hlinkClick r:id="rId3" action="ppaction://hlinksldjump"/>
          </p:cNvPr>
          <p:cNvSpPr/>
          <p:nvPr/>
        </p:nvSpPr>
        <p:spPr>
          <a:xfrm>
            <a:off x="3016370" y="3758242"/>
            <a:ext cx="1078302" cy="9747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2</a:t>
            </a:r>
            <a:endParaRPr lang="ru-RU" sz="6000" dirty="0"/>
          </a:p>
        </p:txBody>
      </p:sp>
      <p:sp>
        <p:nvSpPr>
          <p:cNvPr id="5" name="Прямоугольник 4">
            <a:hlinkClick r:id="rId2" action="ppaction://hlinksldjump"/>
          </p:cNvPr>
          <p:cNvSpPr/>
          <p:nvPr/>
        </p:nvSpPr>
        <p:spPr>
          <a:xfrm>
            <a:off x="5880339" y="2593675"/>
            <a:ext cx="1078302" cy="9747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4</a:t>
            </a:r>
            <a:endParaRPr lang="ru-RU" sz="6000" dirty="0"/>
          </a:p>
        </p:txBody>
      </p:sp>
    </p:spTree>
    <p:extLst>
      <p:ext uri="{BB962C8B-B14F-4D97-AF65-F5344CB8AC3E}">
        <p14:creationId xmlns="" xmlns:p14="http://schemas.microsoft.com/office/powerpoint/2010/main" val="2843816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9035" y="796447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ru-RU" sz="8800" dirty="0" smtClean="0">
                <a:solidFill>
                  <a:schemeClr val="bg2">
                    <a:lumMod val="25000"/>
                  </a:schemeClr>
                </a:solidFill>
              </a:rPr>
              <a:t>2 </a:t>
            </a:r>
            <a:r>
              <a:rPr lang="ru-RU" sz="8800" dirty="0" err="1" smtClean="0">
                <a:solidFill>
                  <a:schemeClr val="bg2">
                    <a:lumMod val="25000"/>
                  </a:schemeClr>
                </a:solidFill>
              </a:rPr>
              <a:t>х</a:t>
            </a:r>
            <a:r>
              <a:rPr lang="ru-RU" sz="8800" dirty="0" smtClean="0">
                <a:solidFill>
                  <a:schemeClr val="bg2">
                    <a:lumMod val="25000"/>
                  </a:schemeClr>
                </a:solidFill>
              </a:rPr>
              <a:t> 7</a:t>
            </a:r>
            <a:endParaRPr lang="ru-RU" sz="88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Объект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Font typeface="Arial" panose="020B0604020202020204" pitchFamily="34" charset="0"/>
              <a:buNone/>
            </a:pPr>
            <a:endParaRPr lang="ru-RU" sz="2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1190445" y="2389517"/>
            <a:ext cx="1078302" cy="9747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9</a:t>
            </a:r>
            <a:endParaRPr lang="ru-RU" sz="6000" dirty="0"/>
          </a:p>
        </p:txBody>
      </p:sp>
      <p:sp>
        <p:nvSpPr>
          <p:cNvPr id="5" name="Прямоугольник 4">
            <a:hlinkClick r:id="rId2" action="ppaction://hlinksldjump"/>
          </p:cNvPr>
          <p:cNvSpPr/>
          <p:nvPr/>
        </p:nvSpPr>
        <p:spPr>
          <a:xfrm>
            <a:off x="3654724" y="4224068"/>
            <a:ext cx="1078302" cy="9747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16</a:t>
            </a:r>
            <a:endParaRPr lang="ru-RU" sz="6000" dirty="0"/>
          </a:p>
        </p:txBody>
      </p:sp>
      <p:sp>
        <p:nvSpPr>
          <p:cNvPr id="6" name="Прямоугольник 5">
            <a:hlinkClick r:id="" action="ppaction://hlinkshowjump?jump=nextslide"/>
          </p:cNvPr>
          <p:cNvSpPr/>
          <p:nvPr/>
        </p:nvSpPr>
        <p:spPr>
          <a:xfrm>
            <a:off x="6334664" y="2168106"/>
            <a:ext cx="1078302" cy="9747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14</a:t>
            </a:r>
            <a:endParaRPr lang="ru-RU" sz="6000" dirty="0"/>
          </a:p>
        </p:txBody>
      </p:sp>
    </p:spTree>
    <p:extLst>
      <p:ext uri="{BB962C8B-B14F-4D97-AF65-F5344CB8AC3E}">
        <p14:creationId xmlns="" xmlns:p14="http://schemas.microsoft.com/office/powerpoint/2010/main" val="250031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4145" y="1417549"/>
            <a:ext cx="8066776" cy="3879070"/>
          </a:xfrm>
        </p:spPr>
        <p:txBody>
          <a:bodyPr/>
          <a:lstStyle/>
          <a:p>
            <a:pPr algn="ctr"/>
            <a:r>
              <a:rPr lang="ru-RU" sz="8800" dirty="0" smtClean="0"/>
              <a:t>Правильно!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>
            <a:hlinkClick r:id="rId2" action="ppaction://hlinksldjump"/>
          </p:cNvPr>
          <p:cNvSpPr/>
          <p:nvPr/>
        </p:nvSpPr>
        <p:spPr>
          <a:xfrm>
            <a:off x="3640347" y="5029200"/>
            <a:ext cx="1992702" cy="8540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Продолжить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4145" y="1417549"/>
            <a:ext cx="8066776" cy="3879070"/>
          </a:xfrm>
        </p:spPr>
        <p:txBody>
          <a:bodyPr/>
          <a:lstStyle/>
          <a:p>
            <a:pPr algn="ctr"/>
            <a:r>
              <a:rPr lang="ru-RU" sz="8800" dirty="0" smtClean="0"/>
              <a:t>Подумай ещё!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>
            <a:hlinkClick r:id="rId2" action="ppaction://hlinksldjump"/>
          </p:cNvPr>
          <p:cNvSpPr/>
          <p:nvPr/>
        </p:nvSpPr>
        <p:spPr>
          <a:xfrm>
            <a:off x="3467819" y="5417389"/>
            <a:ext cx="1958196" cy="8626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Назад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9035" y="796447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ru-RU" sz="8800" dirty="0" smtClean="0">
                <a:solidFill>
                  <a:schemeClr val="bg2">
                    <a:lumMod val="25000"/>
                  </a:schemeClr>
                </a:solidFill>
              </a:rPr>
              <a:t>2 </a:t>
            </a:r>
            <a:r>
              <a:rPr lang="ru-RU" sz="8800" dirty="0" err="1" smtClean="0">
                <a:solidFill>
                  <a:schemeClr val="bg2">
                    <a:lumMod val="25000"/>
                  </a:schemeClr>
                </a:solidFill>
              </a:rPr>
              <a:t>х</a:t>
            </a:r>
            <a:r>
              <a:rPr lang="ru-RU" sz="8800" dirty="0" smtClean="0">
                <a:solidFill>
                  <a:schemeClr val="bg2">
                    <a:lumMod val="25000"/>
                  </a:schemeClr>
                </a:solidFill>
              </a:rPr>
              <a:t> 10</a:t>
            </a:r>
            <a:endParaRPr lang="ru-RU" sz="88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Объект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Font typeface="Arial" panose="020B0604020202020204" pitchFamily="34" charset="0"/>
              <a:buNone/>
            </a:pPr>
            <a:endParaRPr lang="ru-RU" sz="2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1190445" y="2389517"/>
            <a:ext cx="1078302" cy="9747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10</a:t>
            </a:r>
            <a:endParaRPr lang="ru-RU" sz="6000" dirty="0"/>
          </a:p>
        </p:txBody>
      </p:sp>
      <p:sp>
        <p:nvSpPr>
          <p:cNvPr id="5" name="Прямоугольник 4">
            <a:hlinkClick r:id="rId2" action="ppaction://hlinksldjump"/>
          </p:cNvPr>
          <p:cNvSpPr/>
          <p:nvPr/>
        </p:nvSpPr>
        <p:spPr>
          <a:xfrm>
            <a:off x="3654724" y="4224068"/>
            <a:ext cx="1078302" cy="9747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12</a:t>
            </a:r>
            <a:endParaRPr lang="ru-RU" sz="6000" dirty="0"/>
          </a:p>
        </p:txBody>
      </p:sp>
      <p:sp>
        <p:nvSpPr>
          <p:cNvPr id="6" name="Прямоугольник 5">
            <a:hlinkClick r:id="rId3" action="ppaction://hlinksldjump"/>
          </p:cNvPr>
          <p:cNvSpPr/>
          <p:nvPr/>
        </p:nvSpPr>
        <p:spPr>
          <a:xfrm>
            <a:off x="6334664" y="2168106"/>
            <a:ext cx="1078302" cy="9747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20</a:t>
            </a:r>
            <a:endParaRPr lang="ru-RU" sz="6000" dirty="0"/>
          </a:p>
        </p:txBody>
      </p:sp>
    </p:spTree>
    <p:extLst>
      <p:ext uri="{BB962C8B-B14F-4D97-AF65-F5344CB8AC3E}">
        <p14:creationId xmlns="" xmlns:p14="http://schemas.microsoft.com/office/powerpoint/2010/main" val="250031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4145" y="1417549"/>
            <a:ext cx="8066776" cy="3879070"/>
          </a:xfrm>
        </p:spPr>
        <p:txBody>
          <a:bodyPr/>
          <a:lstStyle/>
          <a:p>
            <a:pPr algn="ctr"/>
            <a:r>
              <a:rPr lang="ru-RU" sz="8800" dirty="0" smtClean="0"/>
              <a:t>Правильно!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>
            <a:hlinkClick r:id="rId2" action="ppaction://hlinksldjump"/>
          </p:cNvPr>
          <p:cNvSpPr/>
          <p:nvPr/>
        </p:nvSpPr>
        <p:spPr>
          <a:xfrm>
            <a:off x="3640347" y="5029200"/>
            <a:ext cx="1992702" cy="8540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Продолжить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4145" y="1417549"/>
            <a:ext cx="8066776" cy="3879070"/>
          </a:xfrm>
        </p:spPr>
        <p:txBody>
          <a:bodyPr/>
          <a:lstStyle/>
          <a:p>
            <a:pPr algn="ctr"/>
            <a:r>
              <a:rPr lang="ru-RU" sz="8800" dirty="0" smtClean="0"/>
              <a:t>Подумай ещё!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>
            <a:hlinkClick r:id="rId2" action="ppaction://hlinksldjump"/>
          </p:cNvPr>
          <p:cNvSpPr/>
          <p:nvPr/>
        </p:nvSpPr>
        <p:spPr>
          <a:xfrm>
            <a:off x="3467819" y="5417389"/>
            <a:ext cx="1958196" cy="8626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Назад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9035" y="796447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ru-RU" sz="8800" smtClean="0">
                <a:solidFill>
                  <a:schemeClr val="bg2">
                    <a:lumMod val="25000"/>
                  </a:schemeClr>
                </a:solidFill>
              </a:rPr>
              <a:t>2 х 9</a:t>
            </a:r>
            <a:endParaRPr lang="ru-RU" sz="88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Объект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Font typeface="Arial" panose="020B0604020202020204" pitchFamily="34" charset="0"/>
              <a:buNone/>
            </a:pPr>
            <a:endParaRPr lang="ru-RU" sz="2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1190445" y="2389517"/>
            <a:ext cx="1078302" cy="9747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18</a:t>
            </a:r>
            <a:endParaRPr lang="ru-RU" sz="6000" dirty="0"/>
          </a:p>
        </p:txBody>
      </p:sp>
      <p:sp>
        <p:nvSpPr>
          <p:cNvPr id="5" name="Прямоугольник 4">
            <a:hlinkClick r:id="" action="ppaction://hlinkshowjump?jump=nextslide"/>
          </p:cNvPr>
          <p:cNvSpPr/>
          <p:nvPr/>
        </p:nvSpPr>
        <p:spPr>
          <a:xfrm>
            <a:off x="3654724" y="4224068"/>
            <a:ext cx="1078302" cy="9747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11</a:t>
            </a:r>
            <a:endParaRPr lang="ru-RU" sz="6000" dirty="0"/>
          </a:p>
        </p:txBody>
      </p:sp>
      <p:sp>
        <p:nvSpPr>
          <p:cNvPr id="6" name="Прямоугольник 5">
            <a:hlinkClick r:id="" action="ppaction://hlinkshowjump?jump=nextslide"/>
          </p:cNvPr>
          <p:cNvSpPr/>
          <p:nvPr/>
        </p:nvSpPr>
        <p:spPr>
          <a:xfrm>
            <a:off x="6334664" y="2168106"/>
            <a:ext cx="1078302" cy="9747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16</a:t>
            </a:r>
            <a:endParaRPr lang="ru-RU" sz="6000" dirty="0"/>
          </a:p>
        </p:txBody>
      </p:sp>
    </p:spTree>
    <p:extLst>
      <p:ext uri="{BB962C8B-B14F-4D97-AF65-F5344CB8AC3E}">
        <p14:creationId xmlns="" xmlns:p14="http://schemas.microsoft.com/office/powerpoint/2010/main" val="250031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4145" y="1417549"/>
            <a:ext cx="8066776" cy="3879070"/>
          </a:xfrm>
        </p:spPr>
        <p:txBody>
          <a:bodyPr/>
          <a:lstStyle/>
          <a:p>
            <a:pPr algn="ctr"/>
            <a:r>
              <a:rPr lang="ru-RU" sz="8800" dirty="0" smtClean="0"/>
              <a:t>Подумай ещё!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рямоугольник 4">
            <a:hlinkClick r:id="rId2" action="ppaction://hlinksldjump"/>
          </p:cNvPr>
          <p:cNvSpPr/>
          <p:nvPr/>
        </p:nvSpPr>
        <p:spPr>
          <a:xfrm>
            <a:off x="3441940" y="5417389"/>
            <a:ext cx="1958196" cy="8626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Назад</a:t>
            </a:r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4145" y="1417549"/>
            <a:ext cx="8066776" cy="3879070"/>
          </a:xfrm>
        </p:spPr>
        <p:txBody>
          <a:bodyPr/>
          <a:lstStyle/>
          <a:p>
            <a:pPr algn="ctr"/>
            <a:r>
              <a:rPr lang="ru-RU" sz="8800" dirty="0" smtClean="0"/>
              <a:t>Молодец!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Источник </a:t>
            </a:r>
            <a:r>
              <a:rPr lang="ru-RU" smtClean="0">
                <a:solidFill>
                  <a:schemeClr val="bg2">
                    <a:lumMod val="25000"/>
                  </a:schemeClr>
                </a:solidFill>
              </a:rPr>
              <a:t>шаблона презентации: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Никонова Е.П.,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МБОУ СШ №3 г. Павлово,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cs typeface="Arial" charset="0"/>
              </a:rPr>
              <a:t>учитель начальных классов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hlinkClick r:id="rId2"/>
              </a:rPr>
              <a:t>http://pedsovet.su/</a:t>
            </a:r>
            <a:endParaRPr lang="ru-RU" dirty="0" smtClean="0">
              <a:solidFill>
                <a:schemeClr val="bg2">
                  <a:lumMod val="25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4145" y="1417549"/>
            <a:ext cx="8066776" cy="3879070"/>
          </a:xfrm>
        </p:spPr>
        <p:txBody>
          <a:bodyPr/>
          <a:lstStyle/>
          <a:p>
            <a:pPr algn="ctr"/>
            <a:r>
              <a:rPr lang="ru-RU" sz="8800" dirty="0" smtClean="0"/>
              <a:t>Правильно!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>
            <a:hlinkClick r:id="rId2" action="ppaction://hlinksldjump"/>
          </p:cNvPr>
          <p:cNvSpPr/>
          <p:nvPr/>
        </p:nvSpPr>
        <p:spPr>
          <a:xfrm>
            <a:off x="3640347" y="5029200"/>
            <a:ext cx="1992702" cy="8540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Продолжить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4145" y="1417549"/>
            <a:ext cx="8066776" cy="3879070"/>
          </a:xfrm>
        </p:spPr>
        <p:txBody>
          <a:bodyPr/>
          <a:lstStyle/>
          <a:p>
            <a:pPr algn="ctr"/>
            <a:r>
              <a:rPr lang="ru-RU" sz="8800" dirty="0" smtClean="0"/>
              <a:t>Подумай ещё!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>
            <a:hlinkClick r:id="rId2" action="ppaction://hlinksldjump"/>
          </p:cNvPr>
          <p:cNvSpPr/>
          <p:nvPr/>
        </p:nvSpPr>
        <p:spPr>
          <a:xfrm>
            <a:off x="3467819" y="5417389"/>
            <a:ext cx="1958196" cy="8626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Назад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9035" y="796447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ru-RU" sz="8800" dirty="0" smtClean="0">
                <a:solidFill>
                  <a:schemeClr val="bg2">
                    <a:lumMod val="25000"/>
                  </a:schemeClr>
                </a:solidFill>
              </a:rPr>
              <a:t>2 </a:t>
            </a:r>
            <a:r>
              <a:rPr lang="ru-RU" sz="8800" dirty="0" err="1" smtClean="0">
                <a:solidFill>
                  <a:schemeClr val="bg2">
                    <a:lumMod val="25000"/>
                  </a:schemeClr>
                </a:solidFill>
              </a:rPr>
              <a:t>х</a:t>
            </a:r>
            <a:r>
              <a:rPr lang="ru-RU" sz="8800" dirty="0" smtClean="0">
                <a:solidFill>
                  <a:schemeClr val="bg2">
                    <a:lumMod val="25000"/>
                  </a:schemeClr>
                </a:solidFill>
              </a:rPr>
              <a:t> 3</a:t>
            </a:r>
            <a:endParaRPr lang="ru-RU" sz="88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Объект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Font typeface="Arial" panose="020B0604020202020204" pitchFamily="34" charset="0"/>
              <a:buNone/>
            </a:pPr>
            <a:endParaRPr lang="ru-RU" sz="2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1190445" y="2389517"/>
            <a:ext cx="1078302" cy="9747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4</a:t>
            </a:r>
            <a:endParaRPr lang="ru-RU" sz="6000" dirty="0"/>
          </a:p>
        </p:txBody>
      </p:sp>
      <p:sp>
        <p:nvSpPr>
          <p:cNvPr id="5" name="Прямоугольник 4">
            <a:hlinkClick r:id="rId2" action="ppaction://hlinksldjump"/>
          </p:cNvPr>
          <p:cNvSpPr/>
          <p:nvPr/>
        </p:nvSpPr>
        <p:spPr>
          <a:xfrm>
            <a:off x="3654724" y="4224068"/>
            <a:ext cx="1078302" cy="9747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8</a:t>
            </a:r>
            <a:endParaRPr lang="ru-RU" sz="6000" dirty="0"/>
          </a:p>
        </p:txBody>
      </p:sp>
      <p:sp>
        <p:nvSpPr>
          <p:cNvPr id="6" name="Прямоугольник 5">
            <a:hlinkClick r:id="" action="ppaction://hlinkshowjump?jump=nextslide"/>
          </p:cNvPr>
          <p:cNvSpPr/>
          <p:nvPr/>
        </p:nvSpPr>
        <p:spPr>
          <a:xfrm>
            <a:off x="6334664" y="2168106"/>
            <a:ext cx="1078302" cy="9747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6</a:t>
            </a:r>
            <a:endParaRPr lang="ru-RU" sz="6000" dirty="0"/>
          </a:p>
        </p:txBody>
      </p:sp>
    </p:spTree>
    <p:extLst>
      <p:ext uri="{BB962C8B-B14F-4D97-AF65-F5344CB8AC3E}">
        <p14:creationId xmlns="" xmlns:p14="http://schemas.microsoft.com/office/powerpoint/2010/main" val="250031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4145" y="1417549"/>
            <a:ext cx="8066776" cy="3879070"/>
          </a:xfrm>
        </p:spPr>
        <p:txBody>
          <a:bodyPr/>
          <a:lstStyle/>
          <a:p>
            <a:pPr algn="ctr"/>
            <a:r>
              <a:rPr lang="ru-RU" sz="8800" dirty="0" smtClean="0"/>
              <a:t>Правильно!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>
            <a:hlinkClick r:id="rId2" action="ppaction://hlinksldjump"/>
          </p:cNvPr>
          <p:cNvSpPr/>
          <p:nvPr/>
        </p:nvSpPr>
        <p:spPr>
          <a:xfrm>
            <a:off x="3640347" y="5029200"/>
            <a:ext cx="1992702" cy="8540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Продолжить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4145" y="1417549"/>
            <a:ext cx="8066776" cy="3879070"/>
          </a:xfrm>
        </p:spPr>
        <p:txBody>
          <a:bodyPr/>
          <a:lstStyle/>
          <a:p>
            <a:pPr algn="ctr"/>
            <a:r>
              <a:rPr lang="ru-RU" sz="8800" dirty="0" smtClean="0"/>
              <a:t>Подумай ещё!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>
            <a:hlinkClick r:id="rId2" action="ppaction://hlinksldjump"/>
          </p:cNvPr>
          <p:cNvSpPr/>
          <p:nvPr/>
        </p:nvSpPr>
        <p:spPr>
          <a:xfrm>
            <a:off x="3467819" y="5417389"/>
            <a:ext cx="1958196" cy="8626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Назад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9035" y="796447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ru-RU" sz="8800" dirty="0" smtClean="0">
                <a:solidFill>
                  <a:schemeClr val="bg2">
                    <a:lumMod val="25000"/>
                  </a:schemeClr>
                </a:solidFill>
              </a:rPr>
              <a:t>2 </a:t>
            </a:r>
            <a:r>
              <a:rPr lang="ru-RU" sz="8800" dirty="0" err="1" smtClean="0">
                <a:solidFill>
                  <a:schemeClr val="bg2">
                    <a:lumMod val="25000"/>
                  </a:schemeClr>
                </a:solidFill>
              </a:rPr>
              <a:t>х</a:t>
            </a:r>
            <a:r>
              <a:rPr lang="ru-RU" sz="8800" dirty="0" smtClean="0">
                <a:solidFill>
                  <a:schemeClr val="bg2">
                    <a:lumMod val="25000"/>
                  </a:schemeClr>
                </a:solidFill>
              </a:rPr>
              <a:t> 6</a:t>
            </a:r>
            <a:endParaRPr lang="ru-RU" sz="88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Объект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Font typeface="Arial" panose="020B0604020202020204" pitchFamily="34" charset="0"/>
              <a:buNone/>
            </a:pPr>
            <a:endParaRPr lang="ru-RU" sz="2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Прямоугольник 3">
            <a:hlinkClick r:id="" action="ppaction://hlinkshowjump?jump=nextslide"/>
          </p:cNvPr>
          <p:cNvSpPr/>
          <p:nvPr/>
        </p:nvSpPr>
        <p:spPr>
          <a:xfrm>
            <a:off x="1190445" y="2389517"/>
            <a:ext cx="1078302" cy="9747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12</a:t>
            </a:r>
            <a:endParaRPr lang="ru-RU" sz="6000" dirty="0"/>
          </a:p>
        </p:txBody>
      </p:sp>
      <p:sp>
        <p:nvSpPr>
          <p:cNvPr id="5" name="Прямоугольник 4">
            <a:hlinkClick r:id="rId2" action="ppaction://hlinksldjump"/>
          </p:cNvPr>
          <p:cNvSpPr/>
          <p:nvPr/>
        </p:nvSpPr>
        <p:spPr>
          <a:xfrm>
            <a:off x="3654724" y="4224068"/>
            <a:ext cx="1078302" cy="9747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18</a:t>
            </a:r>
            <a:endParaRPr lang="ru-RU" sz="6000" dirty="0"/>
          </a:p>
        </p:txBody>
      </p:sp>
      <p:sp>
        <p:nvSpPr>
          <p:cNvPr id="6" name="Прямоугольник 5">
            <a:hlinkClick r:id="rId2" action="ppaction://hlinksldjump"/>
          </p:cNvPr>
          <p:cNvSpPr/>
          <p:nvPr/>
        </p:nvSpPr>
        <p:spPr>
          <a:xfrm>
            <a:off x="6334664" y="2168106"/>
            <a:ext cx="1078302" cy="9747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8</a:t>
            </a:r>
            <a:endParaRPr lang="ru-RU" sz="6000" dirty="0"/>
          </a:p>
        </p:txBody>
      </p:sp>
    </p:spTree>
    <p:extLst>
      <p:ext uri="{BB962C8B-B14F-4D97-AF65-F5344CB8AC3E}">
        <p14:creationId xmlns="" xmlns:p14="http://schemas.microsoft.com/office/powerpoint/2010/main" val="250031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4145" y="1417549"/>
            <a:ext cx="8066776" cy="3879070"/>
          </a:xfrm>
        </p:spPr>
        <p:txBody>
          <a:bodyPr/>
          <a:lstStyle/>
          <a:p>
            <a:pPr algn="ctr"/>
            <a:r>
              <a:rPr lang="ru-RU" sz="8800" dirty="0" smtClean="0"/>
              <a:t>Правильно!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>
            <a:hlinkClick r:id="rId2" action="ppaction://hlinksldjump"/>
          </p:cNvPr>
          <p:cNvSpPr/>
          <p:nvPr/>
        </p:nvSpPr>
        <p:spPr>
          <a:xfrm>
            <a:off x="3640347" y="5029200"/>
            <a:ext cx="1992702" cy="8540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Продолжить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28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4A2467"/>
      </a:hlink>
      <a:folHlink>
        <a:srgbClr val="1E5F9F"/>
      </a:folHlink>
    </a:clrScheme>
    <a:fontScheme name="Другая 8">
      <a:majorFont>
        <a:latin typeface="A&amp;S Porkchop Primitive Cyrillic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102</TotalTime>
  <Words>151</Words>
  <Application>Microsoft Office PowerPoint</Application>
  <PresentationFormat>Экран (4:3)</PresentationFormat>
  <Paragraphs>79</Paragraphs>
  <Slides>29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2" baseType="lpstr">
      <vt:lpstr>Arial</vt:lpstr>
      <vt:lpstr>A&amp;S Porkchop Primitive Cyrillic</vt:lpstr>
      <vt:lpstr>Тема Office</vt:lpstr>
      <vt:lpstr>Таблица умножения на 2</vt:lpstr>
      <vt:lpstr>2 х 1</vt:lpstr>
      <vt:lpstr>Правильно! </vt:lpstr>
      <vt:lpstr>Подумай ещё! </vt:lpstr>
      <vt:lpstr>2 х 3</vt:lpstr>
      <vt:lpstr>Правильно! </vt:lpstr>
      <vt:lpstr>Подумай ещё! </vt:lpstr>
      <vt:lpstr>2 х 6</vt:lpstr>
      <vt:lpstr>Правильно! </vt:lpstr>
      <vt:lpstr>Подумай ещё! </vt:lpstr>
      <vt:lpstr>2 х 4</vt:lpstr>
      <vt:lpstr>Правильно! </vt:lpstr>
      <vt:lpstr>Подумай ещё! </vt:lpstr>
      <vt:lpstr>2 х 5</vt:lpstr>
      <vt:lpstr>Правильно! </vt:lpstr>
      <vt:lpstr>Подумай ещё! </vt:lpstr>
      <vt:lpstr>2 х 8</vt:lpstr>
      <vt:lpstr>Правильно! </vt:lpstr>
      <vt:lpstr>Подумай ещё! </vt:lpstr>
      <vt:lpstr>2 х 7</vt:lpstr>
      <vt:lpstr>Правильно! </vt:lpstr>
      <vt:lpstr>Подумай ещё! </vt:lpstr>
      <vt:lpstr>2 х 10</vt:lpstr>
      <vt:lpstr>Правильно! </vt:lpstr>
      <vt:lpstr>Подумай ещё! </vt:lpstr>
      <vt:lpstr>2 х 9</vt:lpstr>
      <vt:lpstr>Подумай ещё! </vt:lpstr>
      <vt:lpstr>Молодец! </vt:lpstr>
      <vt:lpstr>Слайд 29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 «Синий»</dc:title>
  <dc:creator>Никонова Е.П.</dc:creator>
  <cp:lastModifiedBy>XTreme.ws</cp:lastModifiedBy>
  <cp:revision>12</cp:revision>
  <dcterms:created xsi:type="dcterms:W3CDTF">2017-12-10T09:13:43Z</dcterms:created>
  <dcterms:modified xsi:type="dcterms:W3CDTF">2017-12-17T11:28:35Z</dcterms:modified>
</cp:coreProperties>
</file>