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9" r:id="rId4"/>
    <p:sldId id="272" r:id="rId5"/>
    <p:sldId id="268" r:id="rId6"/>
    <p:sldId id="263" r:id="rId7"/>
    <p:sldId id="266" r:id="rId8"/>
    <p:sldId id="265" r:id="rId9"/>
    <p:sldId id="275" r:id="rId10"/>
    <p:sldId id="276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978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770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71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218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417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815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896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02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94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58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298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72F8A-FEDA-46F0-8899-21FF9481344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7F372-3072-46B1-A943-E043E5CF40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8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Создание эскиза народной одежды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Герасимова Н.М.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125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46" y="2421430"/>
            <a:ext cx="5910782" cy="417333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71" y="288190"/>
            <a:ext cx="5659583" cy="2542459"/>
          </a:xfrm>
        </p:spPr>
      </p:pic>
    </p:spTree>
    <p:extLst>
      <p:ext uri="{BB962C8B-B14F-4D97-AF65-F5344CB8AC3E}">
        <p14:creationId xmlns:p14="http://schemas.microsoft.com/office/powerpoint/2010/main" val="2517827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145" y="0"/>
            <a:ext cx="8950036" cy="6712527"/>
          </a:xfrm>
        </p:spPr>
      </p:pic>
    </p:spTree>
    <p:extLst>
      <p:ext uri="{BB962C8B-B14F-4D97-AF65-F5344CB8AC3E}">
        <p14:creationId xmlns:p14="http://schemas.microsoft.com/office/powerpoint/2010/main" val="2361353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322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97061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069" y="0"/>
            <a:ext cx="9006514" cy="6754885"/>
          </a:xfrm>
        </p:spPr>
      </p:pic>
    </p:spTree>
    <p:extLst>
      <p:ext uri="{BB962C8B-B14F-4D97-AF65-F5344CB8AC3E}">
        <p14:creationId xmlns:p14="http://schemas.microsoft.com/office/powerpoint/2010/main" val="2215245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581" y="132412"/>
            <a:ext cx="8811491" cy="6608618"/>
          </a:xfrm>
        </p:spPr>
      </p:pic>
    </p:spTree>
    <p:extLst>
      <p:ext uri="{BB962C8B-B14F-4D97-AF65-F5344CB8AC3E}">
        <p14:creationId xmlns:p14="http://schemas.microsoft.com/office/powerpoint/2010/main" val="3923339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53" y="31172"/>
            <a:ext cx="9102437" cy="6826828"/>
          </a:xfrm>
        </p:spPr>
      </p:pic>
    </p:spTree>
    <p:extLst>
      <p:ext uri="{BB962C8B-B14F-4D97-AF65-F5344CB8AC3E}">
        <p14:creationId xmlns:p14="http://schemas.microsoft.com/office/powerpoint/2010/main" val="243776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0141" y="277090"/>
            <a:ext cx="8272223" cy="6176963"/>
          </a:xfrm>
        </p:spPr>
      </p:pic>
    </p:spTree>
    <p:extLst>
      <p:ext uri="{BB962C8B-B14F-4D97-AF65-F5344CB8AC3E}">
        <p14:creationId xmlns:p14="http://schemas.microsoft.com/office/powerpoint/2010/main" val="797672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582" y="-10391"/>
            <a:ext cx="9157854" cy="6868391"/>
          </a:xfrm>
        </p:spPr>
      </p:pic>
    </p:spTree>
    <p:extLst>
      <p:ext uri="{BB962C8B-B14F-4D97-AF65-F5344CB8AC3E}">
        <p14:creationId xmlns:p14="http://schemas.microsoft.com/office/powerpoint/2010/main" val="2898643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891" y="26871"/>
            <a:ext cx="9102436" cy="6831129"/>
          </a:xfrm>
        </p:spPr>
      </p:pic>
    </p:spTree>
    <p:extLst>
      <p:ext uri="{BB962C8B-B14F-4D97-AF65-F5344CB8AC3E}">
        <p14:creationId xmlns:p14="http://schemas.microsoft.com/office/powerpoint/2010/main" val="3043535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870" y="277487"/>
            <a:ext cx="5476105" cy="4107079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1133"/>
            <a:ext cx="6595823" cy="4946867"/>
          </a:xfrm>
        </p:spPr>
      </p:pic>
    </p:spTree>
    <p:extLst>
      <p:ext uri="{BB962C8B-B14F-4D97-AF65-F5344CB8AC3E}">
        <p14:creationId xmlns:p14="http://schemas.microsoft.com/office/powerpoint/2010/main" val="1616282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</Words>
  <Application>Microsoft Office PowerPoint</Application>
  <PresentationFormat>Широкоэкранный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Создание эскиза народной одежды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PCP-000138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эскиза народной одежды</dc:title>
  <dc:creator>Стриженок Светлана</dc:creator>
  <cp:lastModifiedBy>Стриженок Светлана</cp:lastModifiedBy>
  <cp:revision>9</cp:revision>
  <dcterms:created xsi:type="dcterms:W3CDTF">2017-12-17T19:19:44Z</dcterms:created>
  <dcterms:modified xsi:type="dcterms:W3CDTF">2017-12-17T19:49:25Z</dcterms:modified>
</cp:coreProperties>
</file>