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2" r:id="rId4"/>
    <p:sldId id="264" r:id="rId5"/>
    <p:sldId id="259" r:id="rId6"/>
    <p:sldId id="260" r:id="rId7"/>
    <p:sldId id="261" r:id="rId8"/>
    <p:sldId id="257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home\Мои документы\Мои рисунки\фоны\фоны к презентациям\ed0b222d00c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3071810"/>
            <a:ext cx="9144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200" b="1" i="1" dirty="0" smtClean="0">
                <a:latin typeface="Cooper Std Black" pitchFamily="18" charset="0"/>
              </a:rPr>
              <a:t>East or West home is best!</a:t>
            </a:r>
            <a:endParaRPr lang="ru-RU" sz="5200" b="1" i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2571744"/>
            <a:ext cx="87868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/>
              <a:t>Thank you for the lesson</a:t>
            </a:r>
          </a:p>
          <a:p>
            <a:pPr algn="ctr"/>
            <a:r>
              <a:rPr lang="en-US" sz="6000" b="1" dirty="0" smtClean="0"/>
              <a:t>Good bye.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5721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85720" y="357166"/>
            <a:ext cx="871540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[a:]           [au]         [^]            [</a:t>
            </a:r>
            <a:r>
              <a:rPr lang="en-US" sz="4400" b="1" dirty="0" err="1" smtClean="0"/>
              <a:t>i</a:t>
            </a:r>
            <a:r>
              <a:rPr lang="en-US" sz="4400" b="1" dirty="0" smtClean="0"/>
              <a:t>] </a:t>
            </a:r>
          </a:p>
          <a:p>
            <a:r>
              <a:rPr lang="en-US" sz="4400" b="1" dirty="0" smtClean="0"/>
              <a:t>car          down      jump        big       </a:t>
            </a:r>
          </a:p>
          <a:p>
            <a:r>
              <a:rPr lang="en-US" sz="4400" b="1" dirty="0" smtClean="0"/>
              <a:t>farm       brown    some        live</a:t>
            </a:r>
          </a:p>
          <a:p>
            <a:r>
              <a:rPr lang="en-US" sz="4400" b="1" dirty="0" smtClean="0"/>
              <a:t>garden   how        up             hill</a:t>
            </a:r>
          </a:p>
          <a:p>
            <a:r>
              <a:rPr lang="en-US" sz="4400" b="1" dirty="0" smtClean="0"/>
              <a:t>dark        owl         London    windy</a:t>
            </a:r>
          </a:p>
          <a:p>
            <a:r>
              <a:rPr lang="en-US" sz="4400" b="1" dirty="0" smtClean="0"/>
              <a:t>farmer    cow        butter      bridge</a:t>
            </a:r>
          </a:p>
          <a:p>
            <a:r>
              <a:rPr lang="en-US" sz="4400" b="1" dirty="0" smtClean="0"/>
              <a:t>large       town      funny       windmill</a:t>
            </a:r>
          </a:p>
          <a:p>
            <a:r>
              <a:rPr lang="en-US" sz="4400" b="1" dirty="0" smtClean="0"/>
              <a:t>cart         now       country     city</a:t>
            </a:r>
          </a:p>
          <a:p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5721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 descr="C:\Documents and Settings\1\Рабочий стол\2010_11_09\IMG_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5" y="-428651"/>
            <a:ext cx="6715172" cy="7072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7158" y="3071810"/>
            <a:ext cx="822308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Farmhouse   </a:t>
            </a:r>
            <a:r>
              <a:rPr lang="ru-RU" sz="4400" dirty="0" smtClean="0"/>
              <a:t>            </a:t>
            </a:r>
            <a:r>
              <a:rPr lang="en-US" sz="4400" dirty="0" smtClean="0"/>
              <a:t> </a:t>
            </a:r>
            <a:r>
              <a:rPr lang="ru-RU" sz="4400" dirty="0" smtClean="0"/>
              <a:t>дом на ферме</a:t>
            </a:r>
          </a:p>
          <a:p>
            <a:r>
              <a:rPr lang="en-US" sz="4400" dirty="0" smtClean="0"/>
              <a:t>Church       </a:t>
            </a:r>
            <a:r>
              <a:rPr lang="ru-RU" sz="4400" dirty="0" smtClean="0"/>
              <a:t>      </a:t>
            </a:r>
            <a:r>
              <a:rPr lang="en-US" sz="4400" dirty="0" smtClean="0"/>
              <a:t>  </a:t>
            </a:r>
            <a:r>
              <a:rPr lang="ru-RU" sz="4400" dirty="0" smtClean="0"/>
              <a:t>        церковь</a:t>
            </a:r>
            <a:r>
              <a:rPr lang="en-US" sz="4400" dirty="0" smtClean="0"/>
              <a:t>    </a:t>
            </a:r>
          </a:p>
          <a:p>
            <a:r>
              <a:rPr lang="en-US" sz="4400" dirty="0" smtClean="0"/>
              <a:t>Flowerbed</a:t>
            </a:r>
            <a:r>
              <a:rPr lang="ru-RU" sz="4400" dirty="0" smtClean="0"/>
              <a:t>                 клумба</a:t>
            </a:r>
            <a:endParaRPr lang="en-US" sz="4400" dirty="0" smtClean="0"/>
          </a:p>
          <a:p>
            <a:r>
              <a:rPr lang="en-US" sz="4400" dirty="0" smtClean="0"/>
              <a:t>Field</a:t>
            </a:r>
            <a:r>
              <a:rPr lang="ru-RU" sz="4400" dirty="0" smtClean="0"/>
              <a:t>                           поле</a:t>
            </a:r>
            <a:endParaRPr lang="en-US" sz="4400" dirty="0" smtClean="0"/>
          </a:p>
          <a:p>
            <a:r>
              <a:rPr lang="en-US" sz="4400" dirty="0" smtClean="0"/>
              <a:t>Apple tree</a:t>
            </a:r>
            <a:r>
              <a:rPr lang="ru-RU" sz="4400" dirty="0" smtClean="0"/>
              <a:t>                 яблоня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7158" y="3071810"/>
            <a:ext cx="822308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Cow                                </a:t>
            </a:r>
            <a:r>
              <a:rPr lang="ru-RU" sz="4400" dirty="0" smtClean="0"/>
              <a:t>корова</a:t>
            </a:r>
            <a:endParaRPr lang="en-US" sz="4400" dirty="0" smtClean="0"/>
          </a:p>
          <a:p>
            <a:r>
              <a:rPr lang="en-US" sz="4400" dirty="0" smtClean="0"/>
              <a:t>Road</a:t>
            </a:r>
            <a:r>
              <a:rPr lang="ru-RU" sz="4400" dirty="0" smtClean="0"/>
              <a:t>                               дорога</a:t>
            </a:r>
            <a:endParaRPr lang="en-US" sz="4400" dirty="0" smtClean="0"/>
          </a:p>
          <a:p>
            <a:r>
              <a:rPr lang="en-US" sz="4400" dirty="0" smtClean="0"/>
              <a:t>Path</a:t>
            </a:r>
            <a:r>
              <a:rPr lang="ru-RU" sz="4400" dirty="0" smtClean="0"/>
              <a:t>                                тропинка</a:t>
            </a:r>
            <a:endParaRPr lang="en-US" sz="4400" dirty="0" smtClean="0"/>
          </a:p>
          <a:p>
            <a:r>
              <a:rPr lang="en-US" sz="4400" dirty="0" smtClean="0"/>
              <a:t>Cart</a:t>
            </a:r>
            <a:r>
              <a:rPr lang="ru-RU" sz="4400" dirty="0" smtClean="0"/>
              <a:t>                                телега</a:t>
            </a:r>
            <a:endParaRPr lang="en-US" sz="4400" dirty="0" smtClean="0"/>
          </a:p>
          <a:p>
            <a:r>
              <a:rPr lang="en-US" sz="4400" dirty="0" smtClean="0"/>
              <a:t>Garden </a:t>
            </a:r>
            <a:r>
              <a:rPr lang="ru-RU" sz="4400" dirty="0" smtClean="0"/>
              <a:t>                          сад</a:t>
            </a:r>
            <a:endParaRPr lang="ru-RU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7158" y="3071810"/>
            <a:ext cx="822308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Hill                                    </a:t>
            </a:r>
            <a:r>
              <a:rPr lang="ru-RU" sz="4400" dirty="0" smtClean="0"/>
              <a:t>холм</a:t>
            </a:r>
            <a:endParaRPr lang="en-US" sz="4400" dirty="0" smtClean="0"/>
          </a:p>
          <a:p>
            <a:r>
              <a:rPr lang="en-US" sz="4400" dirty="0" smtClean="0"/>
              <a:t>Bridge</a:t>
            </a:r>
            <a:r>
              <a:rPr lang="ru-RU" sz="4400" dirty="0" smtClean="0"/>
              <a:t>                          </a:t>
            </a:r>
            <a:r>
              <a:rPr lang="en-US" sz="4400" dirty="0" smtClean="0"/>
              <a:t>    </a:t>
            </a:r>
            <a:r>
              <a:rPr lang="ru-RU" sz="4400" dirty="0" smtClean="0"/>
              <a:t>мост</a:t>
            </a:r>
            <a:endParaRPr lang="en-US" sz="4400" dirty="0" smtClean="0"/>
          </a:p>
          <a:p>
            <a:r>
              <a:rPr lang="en-US" sz="4400" dirty="0" smtClean="0"/>
              <a:t>Wood</a:t>
            </a:r>
            <a:r>
              <a:rPr lang="ru-RU" sz="3200" dirty="0" smtClean="0"/>
              <a:t>(</a:t>
            </a:r>
            <a:r>
              <a:rPr lang="en-US" sz="3200" dirty="0" smtClean="0"/>
              <a:t>small)</a:t>
            </a:r>
            <a:r>
              <a:rPr lang="ru-RU" sz="4400" dirty="0" smtClean="0"/>
              <a:t>(</a:t>
            </a:r>
            <a:r>
              <a:rPr lang="en-US" sz="4400" dirty="0" smtClean="0"/>
              <a:t>Forest</a:t>
            </a:r>
            <a:r>
              <a:rPr lang="en-US" sz="3200" dirty="0" smtClean="0"/>
              <a:t>(big)</a:t>
            </a:r>
            <a:r>
              <a:rPr lang="en-US" sz="4400" dirty="0" smtClean="0"/>
              <a:t>)</a:t>
            </a:r>
            <a:r>
              <a:rPr lang="ru-RU" sz="3200" dirty="0" smtClean="0"/>
              <a:t>     </a:t>
            </a:r>
            <a:r>
              <a:rPr lang="ru-RU" sz="4400" dirty="0" smtClean="0"/>
              <a:t>лес</a:t>
            </a:r>
            <a:endParaRPr lang="en-US" sz="4400" dirty="0" smtClean="0"/>
          </a:p>
          <a:p>
            <a:r>
              <a:rPr lang="en-US" sz="4400" dirty="0" smtClean="0"/>
              <a:t>Trees                                </a:t>
            </a:r>
            <a:r>
              <a:rPr lang="ru-RU" sz="4400" dirty="0" smtClean="0"/>
              <a:t>деревья</a:t>
            </a:r>
            <a:endParaRPr lang="en-US" sz="4400" dirty="0" smtClean="0"/>
          </a:p>
          <a:p>
            <a:r>
              <a:rPr lang="en-US" sz="4400" dirty="0" smtClean="0"/>
              <a:t>Sheep </a:t>
            </a:r>
            <a:r>
              <a:rPr lang="ru-RU" sz="4400" dirty="0" smtClean="0"/>
              <a:t>                          </a:t>
            </a:r>
            <a:r>
              <a:rPr lang="en-US" sz="4400" dirty="0" smtClean="0"/>
              <a:t>  </a:t>
            </a:r>
            <a:r>
              <a:rPr lang="ru-RU" sz="4400" dirty="0" smtClean="0"/>
              <a:t>овца (овцы)</a:t>
            </a:r>
            <a:endParaRPr lang="ru-RU" sz="4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7158" y="3071810"/>
            <a:ext cx="822308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Hill                                    </a:t>
            </a:r>
            <a:r>
              <a:rPr lang="ru-RU" sz="4400" dirty="0" smtClean="0"/>
              <a:t>холм</a:t>
            </a:r>
            <a:endParaRPr lang="en-US" sz="4400" dirty="0" smtClean="0"/>
          </a:p>
          <a:p>
            <a:r>
              <a:rPr lang="en-US" sz="4400" dirty="0" smtClean="0"/>
              <a:t>Bridge</a:t>
            </a:r>
            <a:r>
              <a:rPr lang="ru-RU" sz="4400" dirty="0" smtClean="0"/>
              <a:t>                          </a:t>
            </a:r>
            <a:r>
              <a:rPr lang="en-US" sz="4400" dirty="0" smtClean="0"/>
              <a:t>    </a:t>
            </a:r>
            <a:r>
              <a:rPr lang="ru-RU" sz="4400" dirty="0" smtClean="0"/>
              <a:t>мост</a:t>
            </a:r>
            <a:endParaRPr lang="en-US" sz="4400" dirty="0" smtClean="0"/>
          </a:p>
          <a:p>
            <a:r>
              <a:rPr lang="en-US" sz="4400" dirty="0" smtClean="0"/>
              <a:t>Wood</a:t>
            </a:r>
            <a:r>
              <a:rPr lang="ru-RU" sz="3200" dirty="0" smtClean="0"/>
              <a:t>(</a:t>
            </a:r>
            <a:r>
              <a:rPr lang="en-US" sz="3200" dirty="0" smtClean="0"/>
              <a:t>small)</a:t>
            </a:r>
            <a:r>
              <a:rPr lang="ru-RU" sz="4400" dirty="0" smtClean="0"/>
              <a:t>(</a:t>
            </a:r>
            <a:r>
              <a:rPr lang="en-US" sz="4400" dirty="0" smtClean="0"/>
              <a:t>Forest</a:t>
            </a:r>
            <a:r>
              <a:rPr lang="en-US" sz="3200" dirty="0" smtClean="0"/>
              <a:t>(big)</a:t>
            </a:r>
            <a:r>
              <a:rPr lang="en-US" sz="4400" dirty="0" smtClean="0"/>
              <a:t>)</a:t>
            </a:r>
            <a:r>
              <a:rPr lang="ru-RU" sz="3200" dirty="0" smtClean="0"/>
              <a:t>     </a:t>
            </a:r>
            <a:r>
              <a:rPr lang="ru-RU" sz="4400" dirty="0" smtClean="0"/>
              <a:t>лес</a:t>
            </a:r>
            <a:endParaRPr lang="en-US" sz="4400" dirty="0" smtClean="0"/>
          </a:p>
          <a:p>
            <a:r>
              <a:rPr lang="en-US" sz="4400" dirty="0" smtClean="0"/>
              <a:t>Trees                                </a:t>
            </a:r>
            <a:r>
              <a:rPr lang="ru-RU" sz="4400" dirty="0" smtClean="0"/>
              <a:t>деревья</a:t>
            </a:r>
            <a:endParaRPr lang="en-US" sz="4400" dirty="0" smtClean="0"/>
          </a:p>
          <a:p>
            <a:r>
              <a:rPr lang="en-US" sz="4400" dirty="0" smtClean="0"/>
              <a:t>Sheep </a:t>
            </a:r>
            <a:r>
              <a:rPr lang="ru-RU" sz="4400" dirty="0" smtClean="0"/>
              <a:t>                          </a:t>
            </a:r>
            <a:r>
              <a:rPr lang="en-US" sz="4400" dirty="0" smtClean="0"/>
              <a:t>  </a:t>
            </a:r>
            <a:r>
              <a:rPr lang="ru-RU" sz="4400" dirty="0" smtClean="0"/>
              <a:t>овца (овцы)</a:t>
            </a:r>
            <a:endParaRPr lang="ru-RU" sz="4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5721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28662" y="3357562"/>
            <a:ext cx="807249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b="1" dirty="0" smtClean="0"/>
              <a:t>Some people live in the city</a:t>
            </a:r>
          </a:p>
          <a:p>
            <a:r>
              <a:rPr lang="en-US" sz="3800" b="1" dirty="0" smtClean="0"/>
              <a:t>Where the houses are very tall. </a:t>
            </a:r>
          </a:p>
          <a:p>
            <a:r>
              <a:rPr lang="en-US" sz="3800" b="1" dirty="0" smtClean="0"/>
              <a:t>Some people live in the country</a:t>
            </a:r>
          </a:p>
          <a:p>
            <a:r>
              <a:rPr lang="en-US" sz="3800" b="1" dirty="0" smtClean="0"/>
              <a:t>Where the houses are very small.</a:t>
            </a:r>
          </a:p>
          <a:p>
            <a:endParaRPr lang="en-US" sz="3800" b="1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7158" y="2714620"/>
            <a:ext cx="864399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800" b="1" dirty="0" smtClean="0"/>
          </a:p>
          <a:p>
            <a:r>
              <a:rPr lang="en-US" sz="3800" b="1" dirty="0" smtClean="0"/>
              <a:t>But in the country where the houses are small,</a:t>
            </a:r>
          </a:p>
          <a:p>
            <a:r>
              <a:rPr lang="en-US" sz="3800" b="1" dirty="0" smtClean="0"/>
              <a:t>The gardens are very big.</a:t>
            </a:r>
          </a:p>
          <a:p>
            <a:r>
              <a:rPr lang="en-US" sz="3800" b="1" dirty="0" smtClean="0"/>
              <a:t>And in the cities where the houses are tall</a:t>
            </a:r>
          </a:p>
          <a:p>
            <a:r>
              <a:rPr lang="en-US" sz="3800" b="1" dirty="0" smtClean="0"/>
              <a:t>There are no gardens at all.</a:t>
            </a:r>
            <a:endParaRPr lang="ru-RU" sz="3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172</Words>
  <PresentationFormat>Экран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коля</cp:lastModifiedBy>
  <cp:revision>13</cp:revision>
  <dcterms:modified xsi:type="dcterms:W3CDTF">2010-11-09T19:15:38Z</dcterms:modified>
</cp:coreProperties>
</file>