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8618-D47E-4BF4-B638-466EA8B0BA74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D8085-0AD3-48AF-B0B9-4461964AF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787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8618-D47E-4BF4-B638-466EA8B0BA74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D8085-0AD3-48AF-B0B9-4461964AF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452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8618-D47E-4BF4-B638-466EA8B0BA74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D8085-0AD3-48AF-B0B9-4461964AF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148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8618-D47E-4BF4-B638-466EA8B0BA74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D8085-0AD3-48AF-B0B9-4461964AF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491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8618-D47E-4BF4-B638-466EA8B0BA74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D8085-0AD3-48AF-B0B9-4461964AF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629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8618-D47E-4BF4-B638-466EA8B0BA74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D8085-0AD3-48AF-B0B9-4461964AF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36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8618-D47E-4BF4-B638-466EA8B0BA74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D8085-0AD3-48AF-B0B9-4461964AF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938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8618-D47E-4BF4-B638-466EA8B0BA74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D8085-0AD3-48AF-B0B9-4461964AF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04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8618-D47E-4BF4-B638-466EA8B0BA74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D8085-0AD3-48AF-B0B9-4461964AF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724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8618-D47E-4BF4-B638-466EA8B0BA74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D8085-0AD3-48AF-B0B9-4461964AF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177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8618-D47E-4BF4-B638-466EA8B0BA74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D8085-0AD3-48AF-B0B9-4461964AF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98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A8618-D47E-4BF4-B638-466EA8B0BA74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D8085-0AD3-48AF-B0B9-4461964AF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48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836712"/>
            <a:ext cx="9324528" cy="2547714"/>
          </a:xfrm>
        </p:spPr>
        <p:txBody>
          <a:bodyPr>
            <a:normAutofit/>
          </a:bodyPr>
          <a:lstStyle/>
          <a:p>
            <a:r>
              <a:rPr lang="ru-RU" sz="67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«ЗЛАКИ. КАКИЕ ОНИ?»</a:t>
            </a:r>
            <a:endParaRPr lang="ru-RU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252536" y="3356992"/>
            <a:ext cx="9396536" cy="3501008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ПРЕЗЕНТАЦИЯ К ПРОЕКТУ «ЗЛАКИ</a:t>
            </a:r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» 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подготовительная группа</a:t>
            </a:r>
            <a:endParaRPr lang="ru-RU" b="1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endParaRPr lang="ru-RU" b="1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                     Составила: Толстых М.В. </a:t>
            </a:r>
          </a:p>
          <a:p>
            <a:endParaRPr lang="ru-RU" b="1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Иваново 2017 г.</a:t>
            </a:r>
            <a:endParaRPr lang="ru-RU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63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94421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Пшеница</a:t>
            </a:r>
            <a:r>
              <a:rPr lang="ru-RU" sz="2400" dirty="0" smtClean="0">
                <a:latin typeface="Comic Sans MS" panose="030F0702030302020204" pitchFamily="66" charset="0"/>
              </a:rPr>
              <a:t> имеет плотный полый стебель, удерживающий колос, полный зерна. Спелые зерна пшеницы желтовато-золотистого цвета, окружены твердой оболочкой, защищающей зерно от высыхания. Зерно имеет продолговатую форму.</a:t>
            </a:r>
            <a:endParaRPr lang="ru-RU" sz="2400" dirty="0">
              <a:latin typeface="Comic Sans MS" panose="030F0702030302020204" pitchFamily="66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204864"/>
            <a:ext cx="3394472" cy="4525963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276872"/>
            <a:ext cx="4038600" cy="4464496"/>
          </a:xfrm>
        </p:spPr>
      </p:pic>
    </p:spTree>
    <p:extLst>
      <p:ext uri="{BB962C8B-B14F-4D97-AF65-F5344CB8AC3E}">
        <p14:creationId xmlns:p14="http://schemas.microsoft.com/office/powerpoint/2010/main" val="3502530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2592288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Рожь </a:t>
            </a:r>
            <a:r>
              <a:rPr lang="ru-RU" sz="2400" dirty="0" smtClean="0">
                <a:latin typeface="Comic Sans MS" panose="030F0702030302020204" pitchFamily="66" charset="0"/>
              </a:rPr>
              <a:t> имеет высокий, плотный и жесткий стебель, на котором после образуется колос, полный твердых желтовато-золотых зерен. Рожь возделывалась только на севере и сначала она считалась сорняком пшеницы, но так как в северных районах холодно, частенько пшеница вымерзала, а рожь продолжала расти и давала урожай.</a:t>
            </a:r>
            <a:endParaRPr lang="ru-RU" sz="2400" dirty="0">
              <a:latin typeface="Comic Sans MS" panose="030F0702030302020204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744924"/>
            <a:ext cx="2657268" cy="398590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754482"/>
            <a:ext cx="3606552" cy="3986886"/>
          </a:xfrm>
        </p:spPr>
      </p:pic>
    </p:spTree>
    <p:extLst>
      <p:ext uri="{BB962C8B-B14F-4D97-AF65-F5344CB8AC3E}">
        <p14:creationId xmlns:p14="http://schemas.microsoft.com/office/powerpoint/2010/main" val="3537202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201622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Ячмень </a:t>
            </a:r>
            <a:r>
              <a:rPr lang="ru-RU" sz="2400" dirty="0" smtClean="0">
                <a:latin typeface="Comic Sans MS" panose="030F0702030302020204" pitchFamily="66" charset="0"/>
              </a:rPr>
              <a:t>напоминает ржаной колосок только тонкие отростки на колоске длиннее, чем у ржи.</a:t>
            </a:r>
            <a:endParaRPr lang="ru-RU" sz="2400" dirty="0">
              <a:latin typeface="Comic Sans MS" panose="030F0702030302020204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25" r="20412"/>
          <a:stretch/>
        </p:blipFill>
        <p:spPr>
          <a:xfrm>
            <a:off x="755576" y="2204864"/>
            <a:ext cx="3240360" cy="439248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348880"/>
            <a:ext cx="4038600" cy="4176464"/>
          </a:xfrm>
        </p:spPr>
      </p:pic>
    </p:spTree>
    <p:extLst>
      <p:ext uri="{BB962C8B-B14F-4D97-AF65-F5344CB8AC3E}">
        <p14:creationId xmlns:p14="http://schemas.microsoft.com/office/powerpoint/2010/main" val="875773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201622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Просо </a:t>
            </a:r>
            <a:r>
              <a:rPr lang="ru-RU" sz="2400" dirty="0" smtClean="0">
                <a:latin typeface="Comic Sans MS" panose="030F0702030302020204" pitchFamily="66" charset="0"/>
              </a:rPr>
              <a:t>– злак с прямым полым стеблем, увенчанным метелкой. Форма метелки у разных сортов проса разная она может быть раскидистой, развесистой или пониклой.</a:t>
            </a:r>
            <a:endParaRPr lang="ru-RU" sz="2400" dirty="0">
              <a:latin typeface="Comic Sans MS" panose="030F0702030302020204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204864"/>
            <a:ext cx="3002222" cy="45259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348880"/>
            <a:ext cx="4038600" cy="4392488"/>
          </a:xfrm>
        </p:spPr>
      </p:pic>
    </p:spTree>
    <p:extLst>
      <p:ext uri="{BB962C8B-B14F-4D97-AF65-F5344CB8AC3E}">
        <p14:creationId xmlns:p14="http://schemas.microsoft.com/office/powerpoint/2010/main" val="1762082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944216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Comic Sans MS" panose="030F0702030302020204" pitchFamily="66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Овес </a:t>
            </a:r>
            <a:r>
              <a:rPr lang="ru-RU" sz="2400" dirty="0" smtClean="0">
                <a:latin typeface="Comic Sans MS" panose="030F0702030302020204" pitchFamily="66" charset="0"/>
              </a:rPr>
              <a:t>заметно отличается от колосьев пшеницы и ржи. Его раскидистые соцветия называются метелками. На ветках метелок располагаются колоски, каждый из которых содержит два или три цветка, после опыления образуется продолговатое зернышко.</a:t>
            </a:r>
            <a:endParaRPr lang="ru-RU" sz="2400" dirty="0">
              <a:latin typeface="Comic Sans MS" panose="030F0702030302020204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132856"/>
            <a:ext cx="3009765" cy="45259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204864"/>
            <a:ext cx="4038600" cy="4464496"/>
          </a:xfrm>
        </p:spPr>
      </p:pic>
    </p:spTree>
    <p:extLst>
      <p:ext uri="{BB962C8B-B14F-4D97-AF65-F5344CB8AC3E}">
        <p14:creationId xmlns:p14="http://schemas.microsoft.com/office/powerpoint/2010/main" val="3419546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87220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Гречиха</a:t>
            </a:r>
            <a:r>
              <a:rPr lang="ru-RU" sz="2400" dirty="0" smtClean="0">
                <a:latin typeface="Comic Sans MS" panose="030F0702030302020204" pitchFamily="66" charset="0"/>
              </a:rPr>
              <a:t> </a:t>
            </a:r>
            <a:r>
              <a:rPr lang="ru-RU" sz="2400" dirty="0">
                <a:latin typeface="Comic Sans MS" panose="030F0702030302020204" pitchFamily="66" charset="0"/>
              </a:rPr>
              <a:t>и</a:t>
            </a:r>
            <a:r>
              <a:rPr lang="ru-RU" sz="2400" dirty="0" smtClean="0">
                <a:latin typeface="Comic Sans MS" panose="030F0702030302020204" pitchFamily="66" charset="0"/>
              </a:rPr>
              <a:t>меет полые и ветвистые стебли, листики похожи на стрелы, поэтому их и называют стреловидными. Плод гречихи напоминает маленький светло-коричневый орешек.</a:t>
            </a:r>
            <a:endParaRPr lang="ru-RU" sz="2400" dirty="0">
              <a:latin typeface="Comic Sans MS" panose="030F0702030302020204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132856"/>
            <a:ext cx="4038600" cy="453650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204864"/>
            <a:ext cx="4038600" cy="4464496"/>
          </a:xfrm>
        </p:spPr>
      </p:pic>
    </p:spTree>
    <p:extLst>
      <p:ext uri="{BB962C8B-B14F-4D97-AF65-F5344CB8AC3E}">
        <p14:creationId xmlns:p14="http://schemas.microsoft.com/office/powerpoint/2010/main" val="3155735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201622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Рис</a:t>
            </a:r>
            <a:r>
              <a:rPr lang="ru-RU" sz="2400" dirty="0" smtClean="0">
                <a:latin typeface="Comic Sans MS" panose="030F0702030302020204" pitchFamily="66" charset="0"/>
              </a:rPr>
              <a:t> – невысокое растение, его колоски собраны в метелку. </a:t>
            </a:r>
            <a:r>
              <a:rPr lang="ru-RU" sz="2400" dirty="0">
                <a:latin typeface="Comic Sans MS" panose="030F0702030302020204" pitchFamily="66" charset="0"/>
              </a:rPr>
              <a:t>Р</a:t>
            </a:r>
            <a:r>
              <a:rPr lang="ru-RU" sz="2400" dirty="0" smtClean="0">
                <a:latin typeface="Comic Sans MS" panose="030F0702030302020204" pitchFamily="66" charset="0"/>
              </a:rPr>
              <a:t>исовые зерна –белые, продолговатые. Это растение любит влагу и растет в болотистых местах. Поэтому его сеют на затопляемых водой полях.</a:t>
            </a:r>
            <a:endParaRPr lang="ru-RU" sz="2400" dirty="0">
              <a:latin typeface="Comic Sans MS" panose="030F0702030302020204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348880"/>
            <a:ext cx="4038600" cy="432048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492896"/>
            <a:ext cx="4038600" cy="4176463"/>
          </a:xfrm>
        </p:spPr>
      </p:pic>
    </p:spTree>
    <p:extLst>
      <p:ext uri="{BB962C8B-B14F-4D97-AF65-F5344CB8AC3E}">
        <p14:creationId xmlns:p14="http://schemas.microsoft.com/office/powerpoint/2010/main" val="2880726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201622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Кукуруза</a:t>
            </a:r>
            <a:r>
              <a:rPr lang="ru-RU" sz="2400" dirty="0" smtClean="0">
                <a:latin typeface="Comic Sans MS" panose="030F0702030302020204" pitchFamily="66" charset="0"/>
              </a:rPr>
              <a:t> – высокое растение с листьями, напоминающими вьющиеся зеленые ленты, в пазухах которых летом созревают початки. Они толстые, удлиненные и состоят из плотно прижатых друг к другу золотистых зерен.</a:t>
            </a:r>
            <a:endParaRPr lang="ru-RU" sz="2400" dirty="0">
              <a:latin typeface="Comic Sans MS" panose="030F0702030302020204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204864"/>
            <a:ext cx="3754760" cy="446449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276872"/>
            <a:ext cx="4038600" cy="4392489"/>
          </a:xfrm>
        </p:spPr>
      </p:pic>
    </p:spTree>
    <p:extLst>
      <p:ext uri="{BB962C8B-B14F-4D97-AF65-F5344CB8AC3E}">
        <p14:creationId xmlns:p14="http://schemas.microsoft.com/office/powerpoint/2010/main" val="26984221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283</Words>
  <Application>Microsoft Office PowerPoint</Application>
  <PresentationFormat>Экран (4:3)</PresentationFormat>
  <Paragraphs>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«ЗЛАКИ. КАКИЕ ОНИ?»</vt:lpstr>
      <vt:lpstr>Пшеница имеет плотный полый стебель, удерживающий колос, полный зерна. Спелые зерна пшеницы желтовато-золотистого цвета, окружены твердой оболочкой, защищающей зерно от высыхания. Зерно имеет продолговатую форму.</vt:lpstr>
      <vt:lpstr>Рожь  имеет высокий, плотный и жесткий стебель, на котором после образуется колос, полный твердых желтовато-золотых зерен. Рожь возделывалась только на севере и сначала она считалась сорняком пшеницы, но так как в северных районах холодно, частенько пшеница вымерзала, а рожь продолжала расти и давала урожай.</vt:lpstr>
      <vt:lpstr> Ячмень напоминает ржаной колосок только тонкие отростки на колоске длиннее, чем у ржи.</vt:lpstr>
      <vt:lpstr>Просо – злак с прямым полым стеблем, увенчанным метелкой. Форма метелки у разных сортов проса разная она может быть раскидистой, развесистой или пониклой.</vt:lpstr>
      <vt:lpstr> Овес заметно отличается от колосьев пшеницы и ржи. Его раскидистые соцветия называются метелками. На ветках метелок располагаются колоски, каждый из которых содержит два или три цветка, после опыления образуется продолговатое зернышко.</vt:lpstr>
      <vt:lpstr>Гречиха имеет полые и ветвистые стебли, листики похожи на стрелы, поэтому их и называют стреловидными. Плод гречихи напоминает маленький светло-коричневый орешек.</vt:lpstr>
      <vt:lpstr>Рис – невысокое растение, его колоски собраны в метелку. Рисовые зерна –белые, продолговатые. Это растение любит влагу и растет в болотистых местах. Поэтому его сеют на затопляемых водой полях.</vt:lpstr>
      <vt:lpstr>Кукуруза – высокое растение с листьями, напоминающими вьющиеся зеленые ленты, в пазухах которых летом созревают початки. Они толстые, удлиненные и состоят из плотно прижатых друг к другу золотистых зерен.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«ЗЛАКИ. КАКИЕ ОНИ?»</dc:title>
  <dc:creator>Марина</dc:creator>
  <cp:lastModifiedBy>Марина</cp:lastModifiedBy>
  <cp:revision>13</cp:revision>
  <dcterms:created xsi:type="dcterms:W3CDTF">2017-12-16T15:15:43Z</dcterms:created>
  <dcterms:modified xsi:type="dcterms:W3CDTF">2017-12-16T18:04:57Z</dcterms:modified>
</cp:coreProperties>
</file>