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8" r:id="rId9"/>
    <p:sldId id="262" r:id="rId10"/>
    <p:sldId id="263" r:id="rId11"/>
    <p:sldId id="264" r:id="rId12"/>
    <p:sldId id="265" r:id="rId13"/>
    <p:sldId id="266" r:id="rId14"/>
    <p:sldId id="267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48;&#1088;&#1080;&#1085;&#1072;&#1048;&#1074;&#1072;&#1085;&#1086;&#1074;&#1085;&#1072;\Desktop\&#1054;&#1090;&#1082;&#1088;&#1099;&#1090;&#1099;&#1081;%20&#1091;&#1088;&#1086;&#1082;%20&#1076;&#1077;&#1082;&#1072;&#1073;&#1088;&#1100;%202015\2.mp4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file:///C:\Users\&#1048;&#1088;&#1080;&#1085;&#1072;&#1048;&#1074;&#1072;&#1085;&#1086;&#1074;&#1085;&#1072;\Desktop\&#1054;&#1090;&#1082;&#1088;&#1099;&#1090;&#1099;&#1081;%20&#1091;&#1088;&#1086;&#1082;%20&#1076;&#1077;&#1082;&#1072;&#1073;&#1088;&#1100;%202015\3.mp4" TargetMode="Externa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hyperlink" Target="file:///C:\Users\&#1048;&#1088;&#1080;&#1085;&#1072;&#1048;&#1074;&#1072;&#1085;&#1086;&#1074;&#1085;&#1072;\Desktop\&#1054;&#1090;&#1082;&#1088;&#1099;&#1090;&#1099;&#1081;%20&#1091;&#1088;&#1086;&#1082;%20&#1076;&#1077;&#1082;&#1072;&#1073;&#1088;&#1100;%202015\1.mp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slide" Target="slide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фильм 3">
            <a:hlinkClick r:id="rId2" action="ppaction://hlinkfile" highlightClick="1"/>
          </p:cNvPr>
          <p:cNvSpPr/>
          <p:nvPr/>
        </p:nvSpPr>
        <p:spPr>
          <a:xfrm>
            <a:off x="1214414" y="5572140"/>
            <a:ext cx="714380" cy="785818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old.notariat.ru/default.aspx-mode=image&amp;id=820.jpg"/>
          <p:cNvPicPr>
            <a:picLocks noChangeAspect="1" noChangeArrowheads="1"/>
          </p:cNvPicPr>
          <p:nvPr/>
        </p:nvPicPr>
        <p:blipFill>
          <a:blip r:embed="rId2" cstate="screen"/>
          <a:srcRect l="3000" t="4202" r="3999" b="32773"/>
          <a:stretch>
            <a:fillRect/>
          </a:stretch>
        </p:blipFill>
        <p:spPr bwMode="auto">
          <a:xfrm>
            <a:off x="-9540" y="2428868"/>
            <a:ext cx="9153540" cy="44291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072330" y="928670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511900"/>
            <a:ext cx="2132314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256</a:t>
            </a:r>
            <a:endParaRPr lang="ru-RU" sz="1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42"/>
            <a:ext cx="2484976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en-US" sz="10000" b="1" cap="all" spc="0" baseline="30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en-US" sz="10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= </a:t>
            </a:r>
            <a:endParaRPr lang="ru-RU" sz="10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15272" y="21429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Стр.72-73</a:t>
            </a:r>
            <a:endParaRPr lang="ru-RU" dirty="0"/>
          </a:p>
        </p:txBody>
      </p:sp>
      <p:pic>
        <p:nvPicPr>
          <p:cNvPr id="21510" name="Picture 6" descr="http://ok-t.ru/helpiksorg/baza4/11030148222.files/image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714356"/>
            <a:ext cx="8648345" cy="5529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125773/data/images/img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3276" y="432108"/>
            <a:ext cx="8797880" cy="61826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715272" y="214290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Стр.72-73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38708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Расшифруй!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226215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11001111</a:t>
            </a:r>
          </a:p>
          <a:p>
            <a:r>
              <a:rPr lang="ru-RU" sz="4000" dirty="0" smtClean="0"/>
              <a:t>11111111</a:t>
            </a:r>
          </a:p>
          <a:p>
            <a:r>
              <a:rPr lang="ru-RU" sz="4000" dirty="0" smtClean="0"/>
              <a:t>10111000</a:t>
            </a:r>
          </a:p>
          <a:p>
            <a:r>
              <a:rPr lang="ru-RU" sz="4000" dirty="0" smtClean="0"/>
              <a:t>11110000</a:t>
            </a:r>
          </a:p>
          <a:p>
            <a:r>
              <a:rPr lang="ru-RU" sz="4000" dirty="0" smtClean="0"/>
              <a:t>11101010</a:t>
            </a:r>
          </a:p>
          <a:p>
            <a:r>
              <a:rPr lang="ru-RU" sz="4000" dirty="0" smtClean="0"/>
              <a:t>11100000</a:t>
            </a:r>
          </a:p>
          <a:p>
            <a:r>
              <a:rPr lang="ru-RU" sz="4000" dirty="0" smtClean="0"/>
              <a:t>11110010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388" y="3214686"/>
            <a:ext cx="9845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ДЗ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4143380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Зашифруй крылатое выражение, запиши на отдельный листочек.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7929586" y="5929330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285728"/>
            <a:ext cx="221457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В тетради: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Бумажный документ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8000" dirty="0" smtClean="0"/>
              <a:t>+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dirty="0" smtClean="0"/>
              <a:t>- </a:t>
            </a:r>
            <a:endParaRPr lang="ru-RU" sz="8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Компьютерный документ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8000" dirty="0" smtClean="0"/>
              <a:t>+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8000" dirty="0" smtClean="0"/>
              <a:t>- </a:t>
            </a:r>
            <a:endParaRPr lang="ru-RU" sz="8000" dirty="0"/>
          </a:p>
        </p:txBody>
      </p:sp>
      <p:sp>
        <p:nvSpPr>
          <p:cNvPr id="10" name="Управляющая кнопка: фильм 9">
            <a:hlinkClick r:id="rId2" action="ppaction://hlinkfile" highlightClick="1"/>
          </p:cNvPr>
          <p:cNvSpPr/>
          <p:nvPr/>
        </p:nvSpPr>
        <p:spPr>
          <a:xfrm>
            <a:off x="7929586" y="6000768"/>
            <a:ext cx="642942" cy="642942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071786"/>
            <a:ext cx="221457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071786"/>
            <a:ext cx="221457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3071786"/>
            <a:ext cx="2214578" cy="3786214"/>
          </a:xfrm>
          <a:prstGeom prst="rect">
            <a:avLst/>
          </a:prstGeom>
          <a:noFill/>
        </p:spPr>
      </p:pic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7929586" y="5929330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Краткий отчёт по реализации плана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Трудности, что понравилось/не понравилось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Результат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Соответствие регламенту</a:t>
            </a:r>
          </a:p>
          <a:p>
            <a:r>
              <a:rPr lang="ru-RU" dirty="0" smtClean="0"/>
              <a:t>Источники («сундучок»)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285728"/>
            <a:ext cx="3084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Критерии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857232"/>
            <a:ext cx="71931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Текстовая информация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компьютер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071786"/>
            <a:ext cx="2428892" cy="378621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5000636"/>
            <a:ext cx="156805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Цели:</a:t>
            </a:r>
          </a:p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Задачи:</a:t>
            </a:r>
            <a:endParaRPr lang="ru-RU" sz="3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643042" y="642918"/>
            <a:ext cx="5929354" cy="5643602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572264" y="5357826"/>
            <a:ext cx="582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357826"/>
            <a:ext cx="1066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1142984"/>
            <a:ext cx="641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трелка вправо с вырезом 5"/>
          <p:cNvSpPr/>
          <p:nvPr/>
        </p:nvSpPr>
        <p:spPr>
          <a:xfrm rot="19311459">
            <a:off x="2828444" y="4947467"/>
            <a:ext cx="1000132" cy="71438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с вырезом 6"/>
          <p:cNvSpPr/>
          <p:nvPr/>
        </p:nvSpPr>
        <p:spPr>
          <a:xfrm rot="13615071">
            <a:off x="5603078" y="4824030"/>
            <a:ext cx="1000132" cy="71438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с вырезом 7"/>
          <p:cNvSpPr/>
          <p:nvPr/>
        </p:nvSpPr>
        <p:spPr>
          <a:xfrm rot="16200000">
            <a:off x="4143372" y="2928934"/>
            <a:ext cx="1000132" cy="714380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571868" y="2643182"/>
            <a:ext cx="2071702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0"/>
          </p:cNvCxnSpPr>
          <p:nvPr/>
        </p:nvCxnSpPr>
        <p:spPr>
          <a:xfrm rot="16200000" flipH="1">
            <a:off x="4125512" y="1125125"/>
            <a:ext cx="2000264" cy="1035851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2" idx="0"/>
          </p:cNvCxnSpPr>
          <p:nvPr/>
        </p:nvCxnSpPr>
        <p:spPr>
          <a:xfrm rot="5400000" flipH="1" flipV="1">
            <a:off x="3089661" y="1125125"/>
            <a:ext cx="2000264" cy="1035851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Круговая стрелка 17"/>
          <p:cNvSpPr/>
          <p:nvPr/>
        </p:nvSpPr>
        <p:spPr>
          <a:xfrm rot="3522160">
            <a:off x="4128578" y="3938024"/>
            <a:ext cx="1285884" cy="135732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158082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руговая стрелка 18"/>
          <p:cNvSpPr/>
          <p:nvPr/>
        </p:nvSpPr>
        <p:spPr>
          <a:xfrm rot="10622352">
            <a:off x="4034692" y="3961369"/>
            <a:ext cx="1285884" cy="1357322"/>
          </a:xfrm>
          <a:prstGeom prst="circularArrow">
            <a:avLst>
              <a:gd name="adj1" fmla="val 12500"/>
              <a:gd name="adj2" fmla="val 1229145"/>
              <a:gd name="adj3" fmla="val 20457681"/>
              <a:gd name="adj4" fmla="val 1425230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Круговая стрелка 19"/>
          <p:cNvSpPr/>
          <p:nvPr/>
        </p:nvSpPr>
        <p:spPr>
          <a:xfrm rot="18056254">
            <a:off x="4055886" y="3865025"/>
            <a:ext cx="1285884" cy="135732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4158082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857232"/>
            <a:ext cx="71931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Текстовая информация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компьютер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787" y="3071786"/>
            <a:ext cx="3786213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3971924" cy="62151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Я знаю: </a:t>
            </a:r>
          </a:p>
          <a:p>
            <a:r>
              <a:rPr lang="ru-RU" dirty="0" smtClean="0"/>
              <a:t>несколько текстовых редакторов;</a:t>
            </a:r>
          </a:p>
          <a:p>
            <a:r>
              <a:rPr lang="ru-RU" dirty="0" smtClean="0"/>
              <a:t>что такое текстовая информация;</a:t>
            </a:r>
          </a:p>
          <a:p>
            <a:r>
              <a:rPr lang="ru-RU" dirty="0" smtClean="0"/>
              <a:t>что такое гипертекст;</a:t>
            </a:r>
          </a:p>
          <a:p>
            <a:r>
              <a:rPr lang="ru-RU" dirty="0" smtClean="0"/>
              <a:t>в каком виде текст представлен в памяти компьютера;</a:t>
            </a:r>
          </a:p>
          <a:p>
            <a:r>
              <a:rPr lang="ru-RU" dirty="0" smtClean="0"/>
              <a:t>все возможности </a:t>
            </a:r>
            <a:r>
              <a:rPr lang="en-US" dirty="0" smtClean="0"/>
              <a:t>WORD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как быстро ввести текст в компьютер</a:t>
            </a:r>
          </a:p>
          <a:p>
            <a:r>
              <a:rPr lang="ru-RU" dirty="0" smtClean="0"/>
              <a:t>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281518" cy="64294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Я умею:</a:t>
            </a:r>
          </a:p>
          <a:p>
            <a:r>
              <a:rPr lang="ru-RU" dirty="0" smtClean="0"/>
              <a:t>набирать текст на компьютере быстро и без ошибок;</a:t>
            </a:r>
          </a:p>
          <a:p>
            <a:r>
              <a:rPr lang="ru-RU" dirty="0" smtClean="0"/>
              <a:t>красиво оформить текст;</a:t>
            </a:r>
          </a:p>
          <a:p>
            <a:r>
              <a:rPr lang="ru-RU" dirty="0" smtClean="0"/>
              <a:t>распечатать готовый текст на принтере;</a:t>
            </a:r>
          </a:p>
          <a:p>
            <a:r>
              <a:rPr lang="ru-RU" dirty="0" smtClean="0"/>
              <a:t>вставлять в текст таблицы, рисунки, диаграммы, списки, формулы</a:t>
            </a:r>
          </a:p>
          <a:p>
            <a:r>
              <a:rPr lang="ru-RU" dirty="0" smtClean="0"/>
              <a:t>Переводить текст с одного языка на другой с помощью компьютера</a:t>
            </a:r>
          </a:p>
          <a:p>
            <a:r>
              <a:rPr lang="ru-RU" dirty="0" smtClean="0"/>
              <a:t>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00174"/>
            <a:ext cx="547691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 descr="https://cs7050.vk.me/c7006/v7006336/10232/sbB7avM9N8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12" y="214290"/>
            <a:ext cx="2200275" cy="33337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4572008"/>
            <a:ext cx="542928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17" name="Прямоугольник 16"/>
          <p:cNvSpPr/>
          <p:nvPr/>
        </p:nvSpPr>
        <p:spPr>
          <a:xfrm>
            <a:off x="500034" y="214290"/>
            <a:ext cx="35820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427762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071678"/>
            <a:ext cx="4214842" cy="19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071942"/>
            <a:ext cx="3500462" cy="2697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142852"/>
            <a:ext cx="403300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2214554"/>
            <a:ext cx="409747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https://im3-tub-ru.yandex.net/i?id=bf06c20b6df211b5d33f07f2c3dd1b76&amp;n=33&amp;h=190&amp;w=26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857620" y="3929066"/>
            <a:ext cx="2533650" cy="180975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214942" y="5715016"/>
            <a:ext cx="3711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4857760"/>
            <a:ext cx="2811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8 уроков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>
            <a:hlinkClick r:id="rId8" action="ppaction://hlinksldjump"/>
          </p:cNvPr>
          <p:cNvSpPr/>
          <p:nvPr/>
        </p:nvSpPr>
        <p:spPr>
          <a:xfrm>
            <a:off x="7143768" y="4000504"/>
            <a:ext cx="139653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критерии</a:t>
            </a:r>
            <a:endParaRPr lang="ru-RU" sz="20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857232"/>
            <a:ext cx="63377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 и Текстовая информация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Управляющая кнопка: фильм 2">
            <a:hlinkClick r:id="rId2" action="ppaction://hlinkfile" highlightClick="1"/>
          </p:cNvPr>
          <p:cNvSpPr/>
          <p:nvPr/>
        </p:nvSpPr>
        <p:spPr>
          <a:xfrm>
            <a:off x="6715140" y="857232"/>
            <a:ext cx="642942" cy="71438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285720" y="2571744"/>
            <a:ext cx="73581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Тексты в компьютерной </a:t>
            </a:r>
          </a:p>
          <a:p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памяти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285720" y="4714885"/>
            <a:ext cx="850112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Преимущества компьютерного документа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http://jay.mobile9.com/download/media/537/christmaso_sku2ltOI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22" y="2571744"/>
            <a:ext cx="2214578" cy="37862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11560" y="476672"/>
            <a:ext cx="4429156" cy="2862322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Текст(от </a:t>
            </a:r>
            <a:r>
              <a:rPr lang="ru-RU" u="sng" dirty="0" smtClean="0"/>
              <a:t>лат.</a:t>
            </a:r>
            <a:r>
              <a:rPr lang="ru-RU" dirty="0" smtClean="0"/>
              <a:t> </a:t>
            </a:r>
            <a:r>
              <a:rPr lang="ru-RU" dirty="0" err="1" smtClean="0"/>
              <a:t>textus</a:t>
            </a:r>
            <a:r>
              <a:rPr lang="ru-RU" dirty="0" smtClean="0"/>
              <a:t> — ткань, сплетение) — результат речемыслительного процесса, реализованного автором в виде конкретного письменного (или устного)произведения в соответствии с мотивами, целями, избранной темой, замыслом и идеей и характеризующегося определенной структурой, композиционным, логическим и стилистическим единством.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000232" y="1142984"/>
            <a:ext cx="538955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Тексты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компьютерной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929454" y="4714884"/>
            <a:ext cx="620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http://fast.just.ru/good_big_pics/162772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5000636"/>
            <a:ext cx="2000232" cy="1500174"/>
          </a:xfrm>
          <a:prstGeom prst="rect">
            <a:avLst/>
          </a:prstGeom>
          <a:noFill/>
        </p:spPr>
      </p:pic>
      <p:sp>
        <p:nvSpPr>
          <p:cNvPr id="14" name="Полилиния 13"/>
          <p:cNvSpPr/>
          <p:nvPr/>
        </p:nvSpPr>
        <p:spPr>
          <a:xfrm>
            <a:off x="3093156" y="4378899"/>
            <a:ext cx="2040989" cy="667234"/>
          </a:xfrm>
          <a:custGeom>
            <a:avLst/>
            <a:gdLst>
              <a:gd name="connsiteX0" fmla="*/ 2032000 w 2040989"/>
              <a:gd name="connsiteY0" fmla="*/ 667234 h 667234"/>
              <a:gd name="connsiteX1" fmla="*/ 1975555 w 2040989"/>
              <a:gd name="connsiteY1" fmla="*/ 622079 h 667234"/>
              <a:gd name="connsiteX2" fmla="*/ 1941688 w 2040989"/>
              <a:gd name="connsiteY2" fmla="*/ 588212 h 667234"/>
              <a:gd name="connsiteX3" fmla="*/ 1840088 w 2040989"/>
              <a:gd name="connsiteY3" fmla="*/ 531768 h 667234"/>
              <a:gd name="connsiteX4" fmla="*/ 1749777 w 2040989"/>
              <a:gd name="connsiteY4" fmla="*/ 497901 h 667234"/>
              <a:gd name="connsiteX5" fmla="*/ 1117600 w 2040989"/>
              <a:gd name="connsiteY5" fmla="*/ 509190 h 667234"/>
              <a:gd name="connsiteX6" fmla="*/ 632177 w 2040989"/>
              <a:gd name="connsiteY6" fmla="*/ 497901 h 667234"/>
              <a:gd name="connsiteX7" fmla="*/ 564444 w 2040989"/>
              <a:gd name="connsiteY7" fmla="*/ 464034 h 667234"/>
              <a:gd name="connsiteX8" fmla="*/ 519288 w 2040989"/>
              <a:gd name="connsiteY8" fmla="*/ 452745 h 667234"/>
              <a:gd name="connsiteX9" fmla="*/ 462844 w 2040989"/>
              <a:gd name="connsiteY9" fmla="*/ 396301 h 667234"/>
              <a:gd name="connsiteX10" fmla="*/ 440266 w 2040989"/>
              <a:gd name="connsiteY10" fmla="*/ 362434 h 667234"/>
              <a:gd name="connsiteX11" fmla="*/ 406400 w 2040989"/>
              <a:gd name="connsiteY11" fmla="*/ 339857 h 667234"/>
              <a:gd name="connsiteX12" fmla="*/ 361244 w 2040989"/>
              <a:gd name="connsiteY12" fmla="*/ 305990 h 667234"/>
              <a:gd name="connsiteX13" fmla="*/ 327377 w 2040989"/>
              <a:gd name="connsiteY13" fmla="*/ 238257 h 667234"/>
              <a:gd name="connsiteX14" fmla="*/ 270933 w 2040989"/>
              <a:gd name="connsiteY14" fmla="*/ 181812 h 667234"/>
              <a:gd name="connsiteX15" fmla="*/ 214488 w 2040989"/>
              <a:gd name="connsiteY15" fmla="*/ 125368 h 667234"/>
              <a:gd name="connsiteX16" fmla="*/ 146755 w 2040989"/>
              <a:gd name="connsiteY16" fmla="*/ 80212 h 667234"/>
              <a:gd name="connsiteX17" fmla="*/ 79022 w 2040989"/>
              <a:gd name="connsiteY17" fmla="*/ 35057 h 667234"/>
              <a:gd name="connsiteX18" fmla="*/ 45155 w 2040989"/>
              <a:gd name="connsiteY18" fmla="*/ 12479 h 667234"/>
              <a:gd name="connsiteX19" fmla="*/ 0 w 2040989"/>
              <a:gd name="connsiteY19" fmla="*/ 1190 h 667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989" h="667234">
                <a:moveTo>
                  <a:pt x="2032000" y="667234"/>
                </a:moveTo>
                <a:cubicBezTo>
                  <a:pt x="1981505" y="591493"/>
                  <a:pt x="2040989" y="665702"/>
                  <a:pt x="1975555" y="622079"/>
                </a:cubicBezTo>
                <a:cubicBezTo>
                  <a:pt x="1962271" y="613223"/>
                  <a:pt x="1954290" y="598014"/>
                  <a:pt x="1941688" y="588212"/>
                </a:cubicBezTo>
                <a:cubicBezTo>
                  <a:pt x="1883463" y="542926"/>
                  <a:pt x="1891186" y="548801"/>
                  <a:pt x="1840088" y="531768"/>
                </a:cubicBezTo>
                <a:cubicBezTo>
                  <a:pt x="1805052" y="508410"/>
                  <a:pt x="1798602" y="497901"/>
                  <a:pt x="1749777" y="497901"/>
                </a:cubicBezTo>
                <a:cubicBezTo>
                  <a:pt x="1539018" y="497901"/>
                  <a:pt x="1328326" y="505427"/>
                  <a:pt x="1117600" y="509190"/>
                </a:cubicBezTo>
                <a:cubicBezTo>
                  <a:pt x="955792" y="505427"/>
                  <a:pt x="793876" y="504931"/>
                  <a:pt x="632177" y="497901"/>
                </a:cubicBezTo>
                <a:cubicBezTo>
                  <a:pt x="596886" y="496367"/>
                  <a:pt x="595160" y="477198"/>
                  <a:pt x="564444" y="464034"/>
                </a:cubicBezTo>
                <a:cubicBezTo>
                  <a:pt x="550183" y="457922"/>
                  <a:pt x="534340" y="456508"/>
                  <a:pt x="519288" y="452745"/>
                </a:cubicBezTo>
                <a:cubicBezTo>
                  <a:pt x="459084" y="362437"/>
                  <a:pt x="538102" y="471559"/>
                  <a:pt x="462844" y="396301"/>
                </a:cubicBezTo>
                <a:cubicBezTo>
                  <a:pt x="453250" y="386707"/>
                  <a:pt x="449860" y="372028"/>
                  <a:pt x="440266" y="362434"/>
                </a:cubicBezTo>
                <a:cubicBezTo>
                  <a:pt x="430673" y="352841"/>
                  <a:pt x="417440" y="347743"/>
                  <a:pt x="406400" y="339857"/>
                </a:cubicBezTo>
                <a:cubicBezTo>
                  <a:pt x="391090" y="328921"/>
                  <a:pt x="374548" y="319294"/>
                  <a:pt x="361244" y="305990"/>
                </a:cubicBezTo>
                <a:cubicBezTo>
                  <a:pt x="328893" y="273639"/>
                  <a:pt x="345739" y="274981"/>
                  <a:pt x="327377" y="238257"/>
                </a:cubicBezTo>
                <a:cubicBezTo>
                  <a:pt x="308562" y="200626"/>
                  <a:pt x="304801" y="204391"/>
                  <a:pt x="270933" y="181812"/>
                </a:cubicBezTo>
                <a:cubicBezTo>
                  <a:pt x="229538" y="119720"/>
                  <a:pt x="270935" y="172407"/>
                  <a:pt x="214488" y="125368"/>
                </a:cubicBezTo>
                <a:cubicBezTo>
                  <a:pt x="158112" y="78388"/>
                  <a:pt x="206274" y="100052"/>
                  <a:pt x="146755" y="80212"/>
                </a:cubicBezTo>
                <a:cubicBezTo>
                  <a:pt x="82553" y="16010"/>
                  <a:pt x="144372" y="67732"/>
                  <a:pt x="79022" y="35057"/>
                </a:cubicBezTo>
                <a:cubicBezTo>
                  <a:pt x="66887" y="28989"/>
                  <a:pt x="57290" y="18547"/>
                  <a:pt x="45155" y="12479"/>
                </a:cubicBezTo>
                <a:cubicBezTo>
                  <a:pt x="20197" y="0"/>
                  <a:pt x="19242" y="1190"/>
                  <a:pt x="0" y="1190"/>
                </a:cubicBezTo>
              </a:path>
            </a:pathLst>
          </a:cu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176</Words>
  <Application>Microsoft Office PowerPoint</Application>
  <PresentationFormat>Экран (4:3)</PresentationFormat>
  <Paragraphs>76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 тетради: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ИринаИвановна</dc:creator>
  <cp:lastModifiedBy>ИринаИвановна</cp:lastModifiedBy>
  <cp:revision>42</cp:revision>
  <dcterms:created xsi:type="dcterms:W3CDTF">2015-12-15T13:44:05Z</dcterms:created>
  <dcterms:modified xsi:type="dcterms:W3CDTF">2017-12-18T15:15:07Z</dcterms:modified>
</cp:coreProperties>
</file>