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376ACDD-BE75-459C-A08F-1A4A19446A9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DBD7B9F-DBA2-4D42-8900-0B25CE3BAB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785817"/>
          </a:xfrm>
        </p:spPr>
        <p:txBody>
          <a:bodyPr>
            <a:normAutofit/>
          </a:bodyPr>
          <a:lstStyle/>
          <a:p>
            <a:pPr algn="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6058"/>
            <a:ext cx="6400800" cy="285274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Банки и банковская система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займов (кредиты)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4000" b="1" dirty="0" smtClean="0"/>
              <a:t>Беспроцентный</a:t>
            </a:r>
          </a:p>
          <a:p>
            <a:pPr>
              <a:buNone/>
            </a:pPr>
            <a:r>
              <a:rPr lang="ru-RU" sz="4000" b="1" dirty="0" smtClean="0"/>
              <a:t>   Процентный ( под залог, под поручительство)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Краткосрочный и долгосрочный (например ипотека)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План урока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1"/>
            <a:ext cx="8229600" cy="3886525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1.Происхождение банков</a:t>
            </a:r>
          </a:p>
          <a:p>
            <a:pPr>
              <a:buNone/>
            </a:pPr>
            <a:r>
              <a:rPr lang="ru-RU" sz="4000" b="1" dirty="0" smtClean="0"/>
              <a:t>2.Понятие банков и их функции</a:t>
            </a:r>
          </a:p>
          <a:p>
            <a:pPr>
              <a:buNone/>
            </a:pPr>
            <a:r>
              <a:rPr lang="ru-RU" sz="4000" b="1" dirty="0" smtClean="0"/>
              <a:t>3. Виды банков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3536"/>
            <a:ext cx="8858280" cy="124663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Банки – посредники на рынке денег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7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b="1" dirty="0" smtClean="0"/>
              <a:t>Банки принимают на хранение свободные денежные средства и дают их взаймы тем, кто в них нуждается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Банк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5214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0486"/>
                <a:gridCol w="4329114"/>
              </a:tblGrid>
              <a:tr h="521497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Владелец </a:t>
                      </a:r>
                      <a:r>
                        <a:rPr lang="ru-RU" sz="28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сбережений</a:t>
                      </a:r>
                    </a:p>
                    <a:p>
                      <a:r>
                        <a:rPr lang="ru-RU" sz="2800" dirty="0" smtClean="0"/>
                        <a:t>_ имеет сбережения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_</a:t>
                      </a:r>
                      <a:r>
                        <a:rPr lang="ru-RU" sz="2800" baseline="0" dirty="0" smtClean="0"/>
                        <a:t> нуждается в доходе</a:t>
                      </a:r>
                    </a:p>
                    <a:p>
                      <a:endParaRPr lang="ru-RU" sz="2800" baseline="0" dirty="0" smtClean="0"/>
                    </a:p>
                    <a:p>
                      <a:r>
                        <a:rPr lang="ru-RU" sz="2800" baseline="0" dirty="0" smtClean="0"/>
                        <a:t>_  готов воздержаться от потребления сбережений и разрешить их использовать за плату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accent3">
                              <a:lumMod val="60000"/>
                              <a:lumOff val="40000"/>
                            </a:schemeClr>
                          </a:solidFill>
                        </a:rPr>
                        <a:t>Предприниматель</a:t>
                      </a:r>
                    </a:p>
                    <a:p>
                      <a:endParaRPr lang="ru-RU" sz="2800" dirty="0" smtClean="0"/>
                    </a:p>
                    <a:p>
                      <a:r>
                        <a:rPr lang="ru-RU" sz="2800" dirty="0" smtClean="0"/>
                        <a:t>_ имеет проект использования средств</a:t>
                      </a:r>
                    </a:p>
                    <a:p>
                      <a:r>
                        <a:rPr lang="ru-RU" sz="2800" dirty="0" smtClean="0"/>
                        <a:t>_  нуждается в денежном капитале</a:t>
                      </a:r>
                    </a:p>
                    <a:p>
                      <a:r>
                        <a:rPr lang="ru-RU" sz="2800" dirty="0" smtClean="0"/>
                        <a:t>_ готов поделиться доходом за право пользования деньгами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Функции банков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1.Сбор сбережений для их выгодного вложения в коммерческую деятельность</a:t>
            </a:r>
          </a:p>
          <a:p>
            <a:pPr>
              <a:buNone/>
            </a:pPr>
            <a:r>
              <a:rPr lang="ru-RU" b="1" dirty="0" smtClean="0"/>
              <a:t>2.Предоставление сбережений во   временное платное использование коммерческими организациями</a:t>
            </a:r>
          </a:p>
          <a:p>
            <a:pPr>
              <a:buNone/>
            </a:pPr>
            <a:r>
              <a:rPr lang="ru-RU" b="1" dirty="0" smtClean="0"/>
              <a:t>3.Помощь в организации платежей за товары и услуги</a:t>
            </a:r>
          </a:p>
          <a:p>
            <a:pPr>
              <a:buNone/>
            </a:pPr>
            <a:r>
              <a:rPr lang="ru-RU" b="1" dirty="0" smtClean="0"/>
              <a:t>4.Создание новых форм денег для  ускорения и облегчения платежей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банков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Эмиссионный – банк, обладающий правом на выпуск национальных денежных единиц и регулирование денежного обращения в стране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Коммерческие – все остальные банки, обслуживающие частных лиц и фирмы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Денежные резервы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6237"/>
            <a:ext cx="8472518" cy="45262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000" b="1" dirty="0" smtClean="0"/>
              <a:t>Это определенная Центробанком часть денежных средств, которые не вкладываются в деятельность для </a:t>
            </a:r>
            <a:r>
              <a:rPr lang="ru-RU" sz="4000" b="1" dirty="0" err="1" smtClean="0"/>
              <a:t>зарабатывания</a:t>
            </a:r>
            <a:r>
              <a:rPr lang="ru-RU" sz="4000" b="1" dirty="0" smtClean="0"/>
              <a:t>  денег, а хранится в ЦБ, чтобы в любой момент выплатить вкладчику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Доход банка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b="1" dirty="0" smtClean="0"/>
              <a:t>Разница между процентом, получаемым от заемщика, и процентом, который выплачивается вкладчику. Составляет доход банка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  Процент по кредиту всегда больше чем процент по вкладу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Виды вкладо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Вклад до востребования</a:t>
            </a:r>
          </a:p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Срочный вклад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46</TotalTime>
  <Words>242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План урока</vt:lpstr>
      <vt:lpstr>Банки – посредники на рынке денег</vt:lpstr>
      <vt:lpstr>Банк</vt:lpstr>
      <vt:lpstr>Функции банков</vt:lpstr>
      <vt:lpstr>Виды банков</vt:lpstr>
      <vt:lpstr>Денежные резервы</vt:lpstr>
      <vt:lpstr>Доход банка</vt:lpstr>
      <vt:lpstr>Виды вкладов</vt:lpstr>
      <vt:lpstr>Виды займов (кредиты)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04.02.2014</dc:title>
  <dc:creator>WIN7XP</dc:creator>
  <cp:lastModifiedBy>WIN7XP</cp:lastModifiedBy>
  <cp:revision>7</cp:revision>
  <dcterms:created xsi:type="dcterms:W3CDTF">2014-02-04T16:39:02Z</dcterms:created>
  <dcterms:modified xsi:type="dcterms:W3CDTF">2017-12-18T02:47:24Z</dcterms:modified>
</cp:coreProperties>
</file>